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1CBE3-743A-4ECD-9F89-1ADF16AC719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8C92A-3A50-46CC-9582-DA0FC06AC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1CBE3-743A-4ECD-9F89-1ADF16AC719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8C92A-3A50-46CC-9582-DA0FC06AC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1CBE3-743A-4ECD-9F89-1ADF16AC719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8C92A-3A50-46CC-9582-DA0FC06AC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1CBE3-743A-4ECD-9F89-1ADF16AC719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8C92A-3A50-46CC-9582-DA0FC06AC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1CBE3-743A-4ECD-9F89-1ADF16AC719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8C92A-3A50-46CC-9582-DA0FC06AC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1CBE3-743A-4ECD-9F89-1ADF16AC719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8C92A-3A50-46CC-9582-DA0FC06AC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1CBE3-743A-4ECD-9F89-1ADF16AC719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8C92A-3A50-46CC-9582-DA0FC06AC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1CBE3-743A-4ECD-9F89-1ADF16AC719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8C92A-3A50-46CC-9582-DA0FC06AC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1CBE3-743A-4ECD-9F89-1ADF16AC719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8C92A-3A50-46CC-9582-DA0FC06AC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1CBE3-743A-4ECD-9F89-1ADF16AC719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8C92A-3A50-46CC-9582-DA0FC06AC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1CBE3-743A-4ECD-9F89-1ADF16AC719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8C92A-3A50-46CC-9582-DA0FC06AC9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C1CBE3-743A-4ECD-9F89-1ADF16AC719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DD8C92A-3A50-46CC-9582-DA0FC06AC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214686"/>
            <a:ext cx="797086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044" y="530225"/>
            <a:ext cx="774595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85794"/>
            <a:ext cx="7390747" cy="490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Блок-схема: сохраненные данные 4"/>
          <p:cNvSpPr/>
          <p:nvPr/>
        </p:nvSpPr>
        <p:spPr>
          <a:xfrm>
            <a:off x="4500562" y="1000108"/>
            <a:ext cx="3000396" cy="278608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85918" y="4643446"/>
            <a:ext cx="2428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/>
              <a:t>ъ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езд</a:t>
            </a:r>
            <a:endParaRPr lang="ru-RU" sz="4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246" y="530225"/>
            <a:ext cx="717354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Блок-схема: сохраненные данные 5"/>
          <p:cNvSpPr/>
          <p:nvPr/>
        </p:nvSpPr>
        <p:spPr>
          <a:xfrm>
            <a:off x="4929190" y="642918"/>
            <a:ext cx="3143272" cy="292895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езд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216" y="530225"/>
            <a:ext cx="751960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Блок-схема: сохраненные данные 4"/>
          <p:cNvSpPr/>
          <p:nvPr/>
        </p:nvSpPr>
        <p:spPr>
          <a:xfrm>
            <a:off x="4429124" y="714356"/>
            <a:ext cx="3143272" cy="292895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6043" y="530225"/>
            <a:ext cx="5717951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Блок-схема: сохраненные данные 4"/>
          <p:cNvSpPr/>
          <p:nvPr/>
        </p:nvSpPr>
        <p:spPr>
          <a:xfrm>
            <a:off x="4500562" y="1357298"/>
            <a:ext cx="3143272" cy="292895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30225"/>
            <a:ext cx="7429552" cy="47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044" y="530225"/>
            <a:ext cx="774595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14348" y="2357430"/>
            <a:ext cx="785818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044" y="530225"/>
            <a:ext cx="774595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3</Words>
  <Application>Microsoft Office PowerPoint</Application>
  <PresentationFormat>Экран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езд</vt:lpstr>
      <vt:lpstr>езд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2012-03-11T15:12:51Z</dcterms:created>
  <dcterms:modified xsi:type="dcterms:W3CDTF">2012-04-24T15:14:37Z</dcterms:modified>
</cp:coreProperties>
</file>