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7" r:id="rId3"/>
    <p:sldId id="258" r:id="rId4"/>
    <p:sldId id="259" r:id="rId5"/>
    <p:sldId id="261" r:id="rId6"/>
    <p:sldId id="263" r:id="rId7"/>
    <p:sldId id="266" r:id="rId8"/>
    <p:sldId id="269" r:id="rId9"/>
    <p:sldId id="271" r:id="rId10"/>
    <p:sldId id="267" r:id="rId11"/>
    <p:sldId id="26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6E955-0545-4B45-8AE3-DA1A4CEEE8B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855C8-83C3-475F-BA36-782E6154A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7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855C8-83C3-475F-BA36-782E6154AE8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7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0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4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0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8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6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5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2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6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4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9A69-EF19-4191-9EFF-F7C039ECFE80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BAB6C-3E1F-4406-AE66-BD758DF7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3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35487"/>
            <a:ext cx="3329947" cy="249746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496" y="1412776"/>
            <a:ext cx="9036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 и её график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4972" y="6132947"/>
            <a:ext cx="58681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fld id="{33D54441-D21A-4B86-8402-889E002506BA}" type="datetime1"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07.11.2012</a:t>
            </a:fld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К\AppData\Local\Microsoft\Windows\Temporary Internet Files\Content.IE5\D5T0L381\MC9004315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0176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19044" y="4437112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Урок 1</a:t>
            </a:r>
            <a:endParaRPr lang="ru-RU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" y="980728"/>
            <a:ext cx="9144001" cy="354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3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447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8712968" cy="183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2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49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на самоподготовку: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п.16,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Вопросы  (4-6), стр. 78.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№ 314;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318; № 320.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3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К\AppData\Local\Microsoft\Windows\Temporary Internet Files\Content.IE5\YH14NKDY\MC9002511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7028"/>
            <a:ext cx="911657" cy="8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" y="1281210"/>
            <a:ext cx="9079035" cy="474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264387"/>
            <a:ext cx="2843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27762"/>
              </p:ext>
            </p:extLst>
          </p:nvPr>
        </p:nvGraphicFramePr>
        <p:xfrm>
          <a:off x="338068" y="4437112"/>
          <a:ext cx="8563660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3660"/>
              </a:tblGrid>
              <a:tr h="1728192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Линейной функцией называется функция, которую можно задать формулой вида </a:t>
                      </a:r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3200" b="1" u="sng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kx + b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 –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независимая переменная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k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 –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некоторые числа.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0" marR="57150" marT="57150" marB="5715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16102"/>
            <a:ext cx="1907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8" y="913447"/>
            <a:ext cx="8942769" cy="39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8" y="1556792"/>
            <a:ext cx="891269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9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отличие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определения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прямой пропорциональности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200">
                <a:solidFill>
                  <a:srgbClr val="FF0000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 формуле линейной функции коэффициенты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любые числа, то есть могут равняться нулю. Причем как по отдельности, так и одновременно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случае если </a:t>
            </a:r>
            <a:r>
              <a:rPr lang="ru-RU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200">
                <a:solidFill>
                  <a:srgbClr val="00B0F0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функция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принимает вид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то есть является прямой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пропорциональностью. Делаем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графиком линейной функции в этом случае является прямая, проходящая через начало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2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случай </a:t>
            </a:r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600">
                <a:solidFill>
                  <a:srgbClr val="C00000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0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600">
                <a:solidFill>
                  <a:srgbClr val="C00000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 </a:t>
            </a: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0,5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0,5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Каждое соответствующее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больше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графиком функции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0,5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 является прямая, параллельная прямой, являющейся графиком функции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0,5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любая точка графика получается сдвигом по оси </a:t>
            </a:r>
            <a:r>
              <a:rPr lang="ru-RU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2 единицы вверх.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5451"/>
            <a:ext cx="9109901" cy="171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1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036496" cy="649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0">
              <a:lnSpc>
                <a:spcPct val="105000"/>
              </a:lnSpc>
            </a:pP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Графиком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у=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линейной функции является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прямая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5250" lvl="0">
              <a:lnSpc>
                <a:spcPct val="10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 при k </a:t>
            </a:r>
            <a:r>
              <a:rPr lang="x-none" sz="3200"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 и b = 0, проходящая через начало координат и совпадающая с графиком функции у =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(у=5х+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у=5х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5250">
              <a:lnSpc>
                <a:spcPct val="10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при k </a:t>
            </a:r>
            <a:r>
              <a:rPr lang="x-none" sz="3200">
                <a:solidFill>
                  <a:prstClr val="black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 и b </a:t>
            </a:r>
            <a:r>
              <a:rPr lang="x-none" sz="3200">
                <a:solidFill>
                  <a:prstClr val="black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параллельная графику функции у = </a:t>
            </a:r>
            <a:r>
              <a:rPr lang="ru-RU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0">
              <a:lnSpc>
                <a:spcPct val="10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в) при k = 0, b </a:t>
            </a:r>
            <a:r>
              <a:rPr lang="x-none" sz="3200">
                <a:solidFill>
                  <a:prstClr val="black"/>
                </a:solidFill>
                <a:latin typeface="Symbol"/>
                <a:ea typeface="Calibri"/>
                <a:cs typeface="Symbol"/>
              </a:rPr>
              <a:t>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 параллельная оси х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у=2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0">
              <a:lnSpc>
                <a:spcPct val="10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г) при k = 0, b = 0, совпадающая с осью х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у=0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0082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построения графика линейной функции: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1-й шаг. По формуле найти координаты двух точек графика.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2-й шаг. Отметить полученные точки на координатной плоскости.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3-й шаг. Провести через построенные точки прямую.</a:t>
            </a:r>
          </a:p>
        </p:txBody>
      </p:sp>
    </p:spTree>
    <p:extLst>
      <p:ext uri="{BB962C8B-B14F-4D97-AF65-F5344CB8AC3E}">
        <p14:creationId xmlns:p14="http://schemas.microsoft.com/office/powerpoint/2010/main" val="8696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Выполнить упражнения в тетрадях (самостоятельно):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316, 319 (г)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96791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5" y="1484784"/>
            <a:ext cx="79246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Линейная функция.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Прямая, линейная, зависимая.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Находим точки, строим, перемещаем.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Можно задать формулой вида у =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График всегда прямая линия!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123\AppData\Local\Microsoft\Windows\Temporary Internet Files\Content.IE5\U0Y06OM5\MP90039013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39329"/>
            <a:ext cx="3657600" cy="26090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378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400</Words>
  <Application>Microsoft Office PowerPoint</Application>
  <PresentationFormat>Экран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</dc:creator>
  <cp:lastModifiedBy>admin</cp:lastModifiedBy>
  <cp:revision>62</cp:revision>
  <dcterms:created xsi:type="dcterms:W3CDTF">2012-10-14T10:13:53Z</dcterms:created>
  <dcterms:modified xsi:type="dcterms:W3CDTF">2012-11-07T08:25:17Z</dcterms:modified>
</cp:coreProperties>
</file>