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C17F1-69DC-494C-A523-CDCD92386C39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182D3-5E06-4D61-B087-18D2CA503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4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9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8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8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4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1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14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9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64DC-7B51-4AE3-8AD2-CF3716B07294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16A8-C4C5-4FB4-85D7-D0B111A0D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5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204864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действий над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4972" y="6132947"/>
            <a:ext cx="58681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fld id="{33D54441-D21A-4B86-8402-889E002506BA}" type="datetime1"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17.09.2012</a:t>
            </a:fld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1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C:\Program Files\Microsoft Office\MEDIA\OFFICE14\Lines\BD2131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14325" y="3281228"/>
            <a:ext cx="6181265" cy="30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3283" y="82470"/>
            <a:ext cx="1354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Устно: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 descr="C:\Users\ЛК\AppData\Local\Microsoft\Windows\Temporary Internet Files\Content.IE5\S0Y85OAX\MC9004282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97842"/>
            <a:ext cx="1607537" cy="153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99456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1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49499"/>
            <a:ext cx="8758571" cy="213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35696" y="440227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                         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119" y="117062"/>
            <a:ext cx="11528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ь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65" y="3933056"/>
            <a:ext cx="9047636" cy="16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2433"/>
            <a:ext cx="1942600" cy="5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97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18854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8" y="1052736"/>
            <a:ext cx="4503517" cy="279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36" y="3645024"/>
            <a:ext cx="4514143" cy="83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842" y="4660817"/>
            <a:ext cx="4740737" cy="2197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14556" y="480519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81287" y="3083768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6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15" y="1928531"/>
            <a:ext cx="883558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01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C:\Program Files\Microsoft Office\MEDIA\OFFICE14\Lines\BD2131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14325" y="3281228"/>
            <a:ext cx="6181265" cy="30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pic>
        <p:nvPicPr>
          <p:cNvPr id="9220" name="Picture 4" descr="http://www.guiainfantil.com/images/blog/500/559/001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62239"/>
            <a:ext cx="28575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52" y="1340768"/>
            <a:ext cx="70866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858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123</cp:lastModifiedBy>
  <cp:revision>41</cp:revision>
  <dcterms:created xsi:type="dcterms:W3CDTF">2012-09-09T15:32:43Z</dcterms:created>
  <dcterms:modified xsi:type="dcterms:W3CDTF">2012-09-16T20:23:27Z</dcterms:modified>
</cp:coreProperties>
</file>