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7C16-E04B-4D20-9630-594E3D58A08C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C45A0-B532-47E9-B0F4-C96D3B86D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5A0-B532-47E9-B0F4-C96D3B86D6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9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2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4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0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09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2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0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25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9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8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2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7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AB12-4D1E-4FCE-9B89-F8D094968C96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88B1-42C8-4CF8-8B9D-79537F473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856" y="188640"/>
            <a:ext cx="17700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1-2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485" y="2564904"/>
            <a:ext cx="83134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Числовые выражения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11025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3.09.12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50773" y="6365939"/>
            <a:ext cx="407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Преподаватель Каримова С.Р.</a:t>
            </a:r>
            <a:endParaRPr lang="ru-RU" sz="2400" dirty="0"/>
          </a:p>
        </p:txBody>
      </p:sp>
      <p:pic>
        <p:nvPicPr>
          <p:cNvPr id="11269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684" y="632707"/>
            <a:ext cx="1009231" cy="16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C:\Users\123\AppData\Local\Microsoft\Windows\Temporary Internet Files\Content.IE5\JEPZPO60\MC900411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7407"/>
            <a:ext cx="3326817" cy="156533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4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416" y="1772816"/>
            <a:ext cx="89592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Выполнить упражнения по учебнику</a:t>
            </a:r>
          </a:p>
          <a:p>
            <a:r>
              <a:rPr lang="ru-RU" sz="4400" dirty="0" smtClean="0"/>
              <a:t>№</a:t>
            </a:r>
            <a:r>
              <a:rPr lang="ru-RU" sz="4800" dirty="0" smtClean="0"/>
              <a:t>1(</a:t>
            </a:r>
            <a:r>
              <a:rPr lang="ru-RU" sz="4800" dirty="0" err="1" smtClean="0"/>
              <a:t>г,д,е</a:t>
            </a:r>
            <a:r>
              <a:rPr lang="ru-RU" sz="4400" dirty="0" smtClean="0"/>
              <a:t>), №3(б), 5(</a:t>
            </a:r>
            <a:r>
              <a:rPr lang="ru-RU" sz="4400" dirty="0" err="1" smtClean="0"/>
              <a:t>г,д,е</a:t>
            </a:r>
            <a:r>
              <a:rPr lang="ru-RU" sz="4400" dirty="0" smtClean="0"/>
              <a:t>), 13, 14, 16</a:t>
            </a:r>
            <a:endParaRPr lang="ru-RU" sz="4400" dirty="0"/>
          </a:p>
        </p:txBody>
      </p:sp>
      <p:pic>
        <p:nvPicPr>
          <p:cNvPr id="12290" name="Picture 2" descr="C:\Users\123\AppData\Local\Microsoft\Windows\Temporary Internet Files\Content.IE5\5GK5E2ZL\MC9003252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5064"/>
            <a:ext cx="2514518" cy="168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6257" y="445660"/>
            <a:ext cx="64988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Дополнительное задание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1302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284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0472"/>
            <a:ext cx="9135794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C:\Users\123\AppData\Local\Microsoft\Windows\Temporary Internet Files\Content.IE5\9W3F5KHR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729745"/>
            <a:ext cx="1376113" cy="113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2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407" y="40523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Задание на самоподготовку</a:t>
            </a:r>
          </a:p>
          <a:p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Прочитать п. 1, выучить определения. </a:t>
            </a:r>
          </a:p>
          <a:p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Выполнить упражнения №1(а, б, в), №2(б),        №4(а, б, в), №6(а, б, в), решить задачу №8.</a:t>
            </a:r>
          </a:p>
          <a:p>
            <a:pPr algn="ctr"/>
            <a:endParaRPr lang="ru-RU" sz="4000" b="1" dirty="0"/>
          </a:p>
          <a:p>
            <a:pPr algn="ctr"/>
            <a:endParaRPr lang="ru-RU" sz="4000" b="1" dirty="0"/>
          </a:p>
        </p:txBody>
      </p:sp>
      <p:pic>
        <p:nvPicPr>
          <p:cNvPr id="10242" name="Picture 2" descr="C:\Users\123\AppData\Local\Microsoft\Windows\Temporary Internet Files\Content.IE5\JEPZPO60\MC9004281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169979" cy="200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4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71525"/>
            <a:ext cx="8784976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598445" cy="2995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336" y="5373216"/>
            <a:ext cx="1397081" cy="135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5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095"/>
            <a:ext cx="915767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" y="2780928"/>
            <a:ext cx="914148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C:\Users\123\AppData\Local\Microsoft\Windows\Temporary Internet Files\Content.IE5\JEPZPO60\MC9004379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01208"/>
            <a:ext cx="1483236" cy="141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15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93765"/>
            <a:ext cx="7867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11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 descr="C:\Users\123\AppData\Local\Microsoft\Windows\Temporary Internet Files\Content.IE5\9W3F5KHR\MC90043481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7718">
            <a:off x="7869984" y="5561189"/>
            <a:ext cx="1278706" cy="127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9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4" y="-17690"/>
            <a:ext cx="9144000" cy="618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123\AppData\Local\Microsoft\Windows\Temporary Internet Files\Content.IE5\9W3F5KHR\MC90043981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718">
            <a:off x="7737421" y="5630835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0"/>
            <a:ext cx="9067119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7191"/>
            <a:ext cx="8028384" cy="159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:\Users\123\AppData\Local\Microsoft\Windows\Temporary Internet Files\Content.IE5\5GK5E2ZL\MC90043266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0898">
            <a:off x="7467288" y="4886702"/>
            <a:ext cx="1600963" cy="160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5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5" y="332656"/>
            <a:ext cx="89289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8" y="2276872"/>
            <a:ext cx="9144179" cy="414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 descr="C:\Users\123\AppData\Local\Microsoft\Windows\Temporary Internet Files\Content.IE5\9W3F5KHR\MC9004260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1766">
            <a:off x="8103358" y="6005484"/>
            <a:ext cx="960238" cy="83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1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24" y="260648"/>
            <a:ext cx="9156723" cy="316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73016"/>
            <a:ext cx="9143999" cy="3257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 descr="C:\Users\123\AppData\Local\Microsoft\Windows\Temporary Internet Files\Content.IE5\5GK5E2ZL\MC90043264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025" y="1097201"/>
            <a:ext cx="1491456" cy="149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8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" y="620688"/>
            <a:ext cx="9131036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C:\Users\123\AppData\Local\Microsoft\Windows\Temporary Internet Files\Content.IE5\U2ECUXNK\MC9004061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95" y="5338233"/>
            <a:ext cx="1516805" cy="151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0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73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16</cp:revision>
  <dcterms:created xsi:type="dcterms:W3CDTF">2012-09-02T14:25:56Z</dcterms:created>
  <dcterms:modified xsi:type="dcterms:W3CDTF">2012-09-05T18:00:47Z</dcterms:modified>
</cp:coreProperties>
</file>