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5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2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32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30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6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30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24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40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66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70590-82C8-4C27-A245-59F05D1299C5}" type="datetimeFigureOut">
              <a:rPr lang="ru-RU" smtClean="0"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A1C5-9002-4B3D-8320-AC88CE37F3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2575" y="188640"/>
            <a:ext cx="16585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431" y="2583378"/>
            <a:ext cx="867077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Числовые выражения</a:t>
            </a:r>
            <a:endParaRPr lang="ru-RU" sz="6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11025"/>
            <a:ext cx="1281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6.09.12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50773" y="6365939"/>
            <a:ext cx="4073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Преподаватель Каримова С.Р.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5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8684" y="632707"/>
            <a:ext cx="1009231" cy="165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C:\Users\123\AppData\Local\Microsoft\Windows\Temporary Internet Files\Content.IE5\JEPZPO60\MC9004111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107407"/>
            <a:ext cx="3326817" cy="156533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C:\Users\123\AppData\Local\Microsoft\Windows\Temporary Internet Files\Content.IE5\1PHXO7G9\MP90020176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1718"/>
            <a:ext cx="1937945" cy="2936281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93" y="2643173"/>
            <a:ext cx="8640960" cy="92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88640"/>
            <a:ext cx="49073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самостоятельной работы.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Упражнения.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139" y="268201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6139" y="395136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52" y="3921719"/>
            <a:ext cx="8317248" cy="87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7830" y="1817087"/>
            <a:ext cx="46871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Решить на доске и в тетрадях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123\AppData\Local\Microsoft\Windows\Temporary Internet Files\Content.IE5\U0Y06OM5\MC90009019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7956" y="560177"/>
            <a:ext cx="3459930" cy="205513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6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57" y="1689951"/>
            <a:ext cx="8598949" cy="1282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71600" y="548680"/>
            <a:ext cx="3834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Решить самостоятельно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260" y="171852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 descr="http://bigpicture.ru/wp-content/uploads/2009/07/3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83066"/>
            <a:ext cx="5076825" cy="333375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75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28" y="1107854"/>
            <a:ext cx="7584060" cy="128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25" y="2436085"/>
            <a:ext cx="7524353" cy="1568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30695" y="239186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3832" y="93090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</a:t>
            </a:r>
          </a:p>
        </p:txBody>
      </p:sp>
      <p:pic>
        <p:nvPicPr>
          <p:cNvPr id="4102" name="Picture 6" descr="C:\Users\123\AppData\Local\Microsoft\Windows\Temporary Internet Files\Content.IE5\1PHXO7G9\MP900308953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001" y="3989020"/>
            <a:ext cx="3657600" cy="243230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9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82" y="594440"/>
            <a:ext cx="8892480" cy="303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63" y="3501008"/>
            <a:ext cx="7931051" cy="218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58" y="5687176"/>
            <a:ext cx="770485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11" y="6263240"/>
            <a:ext cx="8162950" cy="54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960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95" y="476672"/>
            <a:ext cx="8530605" cy="4342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121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52936"/>
            <a:ext cx="8892480" cy="811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78136" y="1097741"/>
            <a:ext cx="63141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Задание на самоподготовку</a:t>
            </a:r>
          </a:p>
          <a:p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4" descr="C:\Users\123\AppData\Local\Microsoft\Windows\Temporary Internet Files\Content.IE5\989YGJ9M\MC9002954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322" y="4437112"/>
            <a:ext cx="2819012" cy="185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admin</cp:lastModifiedBy>
  <cp:revision>24</cp:revision>
  <dcterms:created xsi:type="dcterms:W3CDTF">2012-09-05T18:00:11Z</dcterms:created>
  <dcterms:modified xsi:type="dcterms:W3CDTF">2012-11-07T07:22:36Z</dcterms:modified>
</cp:coreProperties>
</file>