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D05-71BB-466D-9D9A-60BCC373A2F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1496-BAC3-4CB7-A778-64355256B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283E-798D-49B5-AB16-E5E06A96774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473E-0C5F-4AEF-AF92-6B6220013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53A92-327C-425E-9ADA-29498CB0362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F625D-072B-4882-A1A9-C71A28048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2BAB-16CC-42AC-9CF1-D0BDCAE8DCE9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3D4EE-EAEC-47D0-9528-BEBDDADBF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2A25-BF34-4F2F-884B-23EDEAC9D4A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7CDE-EB24-4ACB-BA0F-2E3568EE6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94DB-099D-4E96-A21E-964C5C3BFBD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9A21-57D1-4F90-906D-51A9EFB9C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54C57-38E4-4C07-B13F-34CE05D27CFB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0EB60-64A3-417F-B1B6-9FF9C26C1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D42-F67E-4FDF-8D53-B2A9E6A510EA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108C-357D-4193-91F5-DC5A83355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CA8A-28F6-4BDC-8A5C-3937F4170C20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F703-20E4-4188-801F-5E2BA9128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F8F5-8462-48D7-A1E9-50C8342AE717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8330-B58D-4547-B8D6-7A015C358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95655-C17E-458D-8ED2-8C725B04BB91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A790-50FE-43C4-BCFE-2CC69D99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6BADCB-1DD6-4DE2-A034-DE3D64B1A79E}" type="datetimeFigureOut">
              <a:rPr lang="ru-RU"/>
              <a:pPr>
                <a:defRPr/>
              </a:pPr>
              <a:t>14.04.2013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502AC-A500-434F-AA4D-309F24D70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Курильщик- сам себе могильщик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1000" y="1714500"/>
            <a:ext cx="8458200" cy="30861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ГБУ РК «Республиканский Сыктывкарский психоневрологический интернат»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/>
              <a:t>Инструктор по труду </a:t>
            </a:r>
            <a:r>
              <a:rPr lang="ru-RU" sz="1400" dirty="0" err="1" smtClean="0"/>
              <a:t>Шмындина</a:t>
            </a:r>
            <a:r>
              <a:rPr lang="ru-RU" sz="1400" dirty="0" smtClean="0"/>
              <a:t> Т.С.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Презентация к беседе о здоровом образе жизни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Полезные советы тем, кто хочет бросить курить:</a:t>
            </a:r>
            <a:endParaRPr lang="ru-RU" dirty="0"/>
          </a:p>
        </p:txBody>
      </p:sp>
      <p:pic>
        <p:nvPicPr>
          <p:cNvPr id="22530" name="Содержимое 3" descr="заяц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643063"/>
            <a:ext cx="7715250" cy="50006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Пейте больше жидкости : сок, чай с лимоном</a:t>
            </a:r>
            <a:endParaRPr lang="ru-RU" dirty="0"/>
          </a:p>
        </p:txBody>
      </p:sp>
      <p:pic>
        <p:nvPicPr>
          <p:cNvPr id="23556" name="Picture 4" descr="soki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7346950" cy="47148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Каждый день съедайте по ложке меда</a:t>
            </a:r>
            <a:endParaRPr lang="ru-RU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Мед помогает вывести вредные вещества из печени</a:t>
            </a:r>
          </a:p>
        </p:txBody>
      </p:sp>
      <p:pic>
        <p:nvPicPr>
          <p:cNvPr id="24580" name="Picture 4" descr="pchelinyj-mjo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92375"/>
            <a:ext cx="4752975" cy="394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Ежедневно принимайте душ</a:t>
            </a:r>
            <a:endParaRPr lang="ru-RU" dirty="0"/>
          </a:p>
        </p:txBody>
      </p:sp>
      <p:pic>
        <p:nvPicPr>
          <p:cNvPr id="25604" name="Picture 4" descr="g4896p9323l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54163"/>
            <a:ext cx="7345362" cy="48275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Физкультура поможет отвлечься от курения</a:t>
            </a:r>
            <a:endParaRPr lang="ru-RU" dirty="0"/>
          </a:p>
        </p:txBody>
      </p:sp>
      <p:pic>
        <p:nvPicPr>
          <p:cNvPr id="26626" name="Содержимое 3" descr="спор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785938"/>
            <a:ext cx="4500563" cy="4643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Вам нужно завести полезные привычки: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Запишитесь в </a:t>
            </a: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/>
              <a:t>спортивную секцию</a:t>
            </a:r>
          </a:p>
          <a:p>
            <a:r>
              <a:rPr lang="ru-RU" smtClean="0"/>
              <a:t>Больше гуляйте</a:t>
            </a:r>
          </a:p>
          <a:p>
            <a:r>
              <a:rPr lang="ru-RU" smtClean="0"/>
              <a:t>Посещайте </a:t>
            </a:r>
            <a:endParaRPr lang="ru-RU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r>
              <a:rPr lang="ru-RU" smtClean="0"/>
              <a:t>кружки</a:t>
            </a:r>
          </a:p>
        </p:txBody>
      </p:sp>
      <p:pic>
        <p:nvPicPr>
          <p:cNvPr id="27652" name="Picture 4" descr="прогул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628775"/>
            <a:ext cx="5000625" cy="374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11480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Спасибо за внимание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8147050" cy="5746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6000" b="1" smtClean="0"/>
              <a:t>            Удачи!!!</a:t>
            </a:r>
          </a:p>
        </p:txBody>
      </p:sp>
      <p:pic>
        <p:nvPicPr>
          <p:cNvPr id="28676" name="Picture 4" descr="рад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92375"/>
            <a:ext cx="6731000" cy="4176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сокращает  жизнь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жизнь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курильщика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Сокращается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в среднем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на 6 лет</a:t>
            </a:r>
          </a:p>
        </p:txBody>
      </p:sp>
      <p:pic>
        <p:nvPicPr>
          <p:cNvPr id="4" name="Рисунок 3" descr="смер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1357298"/>
            <a:ext cx="5433074" cy="4857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добавляет болезни</a:t>
            </a:r>
            <a:endParaRPr lang="ru-RU" dirty="0"/>
          </a:p>
        </p:txBody>
      </p:sp>
      <p:pic>
        <p:nvPicPr>
          <p:cNvPr id="4" name="Содержимое 3" descr="легк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00174"/>
            <a:ext cx="6475831" cy="4786346"/>
          </a:xfrm>
          <a:prstGeom prst="round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50" y="1500188"/>
            <a:ext cx="1571625" cy="485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Курильщики в 10 раз чаще умирают от рака, инфаркта и язвы желудка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 табаке </a:t>
            </a:r>
            <a:r>
              <a:rPr lang="ru-RU" sz="2700" b="1" dirty="0" smtClean="0"/>
              <a:t>содержится</a:t>
            </a:r>
            <a:r>
              <a:rPr lang="ru-RU" dirty="0" smtClean="0"/>
              <a:t> 1200 вредных веществ</a:t>
            </a:r>
            <a:endParaRPr lang="ru-RU" dirty="0"/>
          </a:p>
        </p:txBody>
      </p:sp>
      <p:pic>
        <p:nvPicPr>
          <p:cNvPr id="16386" name="Содержимое 3" descr="вредные веществ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285875"/>
            <a:ext cx="8386763" cy="5429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отнимает ваши деньги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214438"/>
            <a:ext cx="2571750" cy="542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Посчитайте, сколько денег вы тратите на сигареты: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-за день?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   -за месяц?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-за  год?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-Сколько </a:t>
            </a:r>
            <a:r>
              <a:rPr lang="ru-RU" sz="2400" b="1" dirty="0" err="1"/>
              <a:t>ва</a:t>
            </a:r>
            <a:r>
              <a:rPr lang="ru-RU" sz="2400" b="1" dirty="0"/>
              <a:t> уже потратили на эту привычку?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-Сколько вам еще предстоит потратить?</a:t>
            </a:r>
            <a:endParaRPr lang="ru-RU" sz="2400" b="1" dirty="0"/>
          </a:p>
        </p:txBody>
      </p:sp>
      <p:pic>
        <p:nvPicPr>
          <p:cNvPr id="4" name="Содержимое 3" descr="лов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5075" y="6499225"/>
            <a:ext cx="730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день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68413"/>
            <a:ext cx="5614988" cy="5256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 курения страдают окружающие</a:t>
            </a:r>
            <a:endParaRPr lang="ru-RU" dirty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Больше половины вредных веществ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попадают в воздух,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которым дышат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окружающие</a:t>
            </a:r>
          </a:p>
        </p:txBody>
      </p:sp>
      <p:pic>
        <p:nvPicPr>
          <p:cNvPr id="18435" name="Рисунок 3" descr="пассивное курени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286000"/>
            <a:ext cx="478631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мешает работе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500" y="1285875"/>
            <a:ext cx="2143125" cy="5214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Многие компании не берут на работу курильщиков</a:t>
            </a:r>
            <a:endParaRPr lang="ru-RU" sz="3200" b="1" dirty="0"/>
          </a:p>
        </p:txBody>
      </p:sp>
      <p:pic>
        <p:nvPicPr>
          <p:cNvPr id="19461" name="Picture 5" descr="znak26-sigaretastop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268413"/>
            <a:ext cx="5289550" cy="5184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становится причиной пожаров</a:t>
            </a:r>
            <a:endParaRPr lang="ru-RU" dirty="0"/>
          </a:p>
        </p:txBody>
      </p:sp>
      <p:pic>
        <p:nvPicPr>
          <p:cNvPr id="20484" name="Picture 4" descr="пожар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628775"/>
            <a:ext cx="6172200" cy="4433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Курение не модно</a:t>
            </a:r>
            <a:endParaRPr lang="ru-RU" dirty="0"/>
          </a:p>
        </p:txBody>
      </p:sp>
      <p:pic>
        <p:nvPicPr>
          <p:cNvPr id="21506" name="Содержимое 3" descr="зубы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571750"/>
            <a:ext cx="3970338" cy="3714750"/>
          </a:xfrm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714375" y="1214438"/>
            <a:ext cx="8001000" cy="96996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Сейчас в моде гладкая кожа, белоснежные зубы, здоровый вид</a:t>
            </a:r>
            <a:endParaRPr lang="ru-RU" sz="2400" b="1" dirty="0"/>
          </a:p>
        </p:txBody>
      </p:sp>
      <p:pic>
        <p:nvPicPr>
          <p:cNvPr id="21508" name="Рисунок 5" descr="болезн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357438"/>
            <a:ext cx="24288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</TotalTime>
  <Words>105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Степановна</dc:creator>
  <cp:lastModifiedBy>1</cp:lastModifiedBy>
  <cp:revision>18</cp:revision>
  <dcterms:created xsi:type="dcterms:W3CDTF">2013-04-14T09:13:12Z</dcterms:created>
  <dcterms:modified xsi:type="dcterms:W3CDTF">2013-04-14T19:42:15Z</dcterms:modified>
</cp:coreProperties>
</file>