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64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7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5F30-6AE5-4A7A-B61B-E4DA434493FB}" type="datetimeFigureOut">
              <a:rPr lang="ru-RU" smtClean="0"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BE899-0E36-4E32-A2BD-FC02C780D3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5F30-6AE5-4A7A-B61B-E4DA434493FB}" type="datetimeFigureOut">
              <a:rPr lang="ru-RU" smtClean="0"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BE899-0E36-4E32-A2BD-FC02C780D3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5F30-6AE5-4A7A-B61B-E4DA434493FB}" type="datetimeFigureOut">
              <a:rPr lang="ru-RU" smtClean="0"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BE899-0E36-4E32-A2BD-FC02C780D3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5F30-6AE5-4A7A-B61B-E4DA434493FB}" type="datetimeFigureOut">
              <a:rPr lang="ru-RU" smtClean="0"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BE899-0E36-4E32-A2BD-FC02C780D3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5F30-6AE5-4A7A-B61B-E4DA434493FB}" type="datetimeFigureOut">
              <a:rPr lang="ru-RU" smtClean="0"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BE899-0E36-4E32-A2BD-FC02C780D3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5F30-6AE5-4A7A-B61B-E4DA434493FB}" type="datetimeFigureOut">
              <a:rPr lang="ru-RU" smtClean="0"/>
              <a:t>28.01.2012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BE899-0E36-4E32-A2BD-FC02C780D3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5F30-6AE5-4A7A-B61B-E4DA434493FB}" type="datetimeFigureOut">
              <a:rPr lang="ru-RU" smtClean="0"/>
              <a:t>28.01.2012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BE899-0E36-4E32-A2BD-FC02C780D3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5F30-6AE5-4A7A-B61B-E4DA434493FB}" type="datetimeFigureOut">
              <a:rPr lang="ru-RU" smtClean="0"/>
              <a:t>28.01.2012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BE899-0E36-4E32-A2BD-FC02C780D3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5F30-6AE5-4A7A-B61B-E4DA434493FB}" type="datetimeFigureOut">
              <a:rPr lang="ru-RU" smtClean="0"/>
              <a:t>28.01.2012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BE899-0E36-4E32-A2BD-FC02C780D3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5F30-6AE5-4A7A-B61B-E4DA434493FB}" type="datetimeFigureOut">
              <a:rPr lang="ru-RU" smtClean="0"/>
              <a:t>28.01.2012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BE899-0E36-4E32-A2BD-FC02C780D3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5F30-6AE5-4A7A-B61B-E4DA434493FB}" type="datetimeFigureOut">
              <a:rPr lang="ru-RU" smtClean="0"/>
              <a:t>28.01.2012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BE899-0E36-4E32-A2BD-FC02C780D3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A5F30-6AE5-4A7A-B61B-E4DA434493FB}" type="datetimeFigureOut">
              <a:rPr lang="ru-RU" smtClean="0"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BE899-0E36-4E32-A2BD-FC02C780D3B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Русский язык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Вставь букву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9600" dirty="0" err="1" smtClean="0"/>
              <a:t>ду_</a:t>
            </a:r>
            <a:endParaRPr lang="ru-RU" sz="96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9600" dirty="0" smtClean="0"/>
              <a:t>ду</a:t>
            </a:r>
            <a:r>
              <a:rPr lang="ru-RU" sz="9600" dirty="0" smtClean="0">
                <a:solidFill>
                  <a:srgbClr val="FF0000"/>
                </a:solidFill>
              </a:rPr>
              <a:t>б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9600" dirty="0" err="1" smtClean="0"/>
              <a:t>Зу_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9600" dirty="0" smtClean="0"/>
              <a:t>зу</a:t>
            </a:r>
            <a:r>
              <a:rPr lang="ru-RU" sz="9600" dirty="0" smtClean="0">
                <a:solidFill>
                  <a:srgbClr val="FF0000"/>
                </a:solidFill>
              </a:rPr>
              <a:t>б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9600" dirty="0" err="1" smtClean="0"/>
              <a:t>Голу_ь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9600" dirty="0" smtClean="0"/>
              <a:t>голу</a:t>
            </a:r>
            <a:r>
              <a:rPr lang="ru-RU" sz="9600" dirty="0" smtClean="0">
                <a:solidFill>
                  <a:srgbClr val="FF0000"/>
                </a:solidFill>
              </a:rPr>
              <a:t>б</a:t>
            </a:r>
            <a:r>
              <a:rPr lang="ru-RU" sz="9600" dirty="0"/>
              <a:t>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</Words>
  <Application>Microsoft Office PowerPoint</Application>
  <PresentationFormat>Экран (4:3)</PresentationFormat>
  <Paragraphs>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Русский язык</vt:lpstr>
      <vt:lpstr>Вставь букву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dc:creator>алексей</dc:creator>
  <cp:lastModifiedBy>алексей</cp:lastModifiedBy>
  <cp:revision>1</cp:revision>
  <dcterms:created xsi:type="dcterms:W3CDTF">2012-01-28T16:54:50Z</dcterms:created>
  <dcterms:modified xsi:type="dcterms:W3CDTF">2012-01-28T17:01:46Z</dcterms:modified>
</cp:coreProperties>
</file>