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7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19T19:42:52.266" idx="1">
    <p:pos x="5760" y="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3BAC48-1661-4FA6-B816-D17BDA320E5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255296-A620-453E-8EDD-98035745A7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39552" y="620688"/>
            <a:ext cx="828092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freezing" dir="tl"/>
            </a:scene3d>
            <a:sp3d extrusionH="57150" contourW="25400" prstMaterial="legacyWireframe">
              <a:bevelT w="25400" h="55880" prst="artDeco"/>
              <a:extrusionClr>
                <a:srgbClr val="00B050"/>
              </a:extrusionClr>
              <a:contourClr>
                <a:schemeClr val="accent6"/>
              </a:contourClr>
            </a:sp3d>
          </a:bodyPr>
          <a:lstStyle/>
          <a:p>
            <a:pPr algn="ctr"/>
            <a:r>
              <a:rPr lang="ru-RU" sz="9000" b="1" cap="none" spc="50" dirty="0" smtClean="0">
                <a:ln w="11430"/>
                <a:gradFill flip="none" rotWithShape="1">
                  <a:gsLst>
                    <a:gs pos="25000">
                      <a:srgbClr val="00B050">
                        <a:alpha val="52000"/>
                      </a:srgbClr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Египетские </a:t>
            </a:r>
          </a:p>
          <a:p>
            <a:pPr algn="ctr"/>
            <a:r>
              <a:rPr lang="ru-RU" sz="9000" b="1" cap="none" spc="50" dirty="0" smtClean="0">
                <a:ln w="11430"/>
                <a:gradFill flip="none" rotWithShape="1">
                  <a:gsLst>
                    <a:gs pos="25000">
                      <a:srgbClr val="00B050">
                        <a:alpha val="52000"/>
                      </a:srgbClr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пирамиды</a:t>
            </a:r>
            <a:endParaRPr lang="ru-RU" sz="9000" b="1" cap="none" spc="50" dirty="0">
              <a:ln w="11430"/>
              <a:gradFill flip="none" rotWithShape="1">
                <a:gsLst>
                  <a:gs pos="25000">
                    <a:srgbClr val="00B050">
                      <a:alpha val="52000"/>
                    </a:srgbClr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-27384"/>
            <a:ext cx="9144000" cy="649408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Почти пять тысячелетий тому назад египетский фараон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Джосер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его гениальный зодчий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Имхотеп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решили воздвигнуть сооружение, какого еще не видывал свет - колоссальную гору из камня, построенную по строгому математическому расчету,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такую прочную, чтобы простояла до скончания веков. Строительство этой первой в мире пирамиды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длилось более двух десятилетий, а количество работников - военнопленных, рабов, добровольных помощников - исчислялось десятками тысяч. </a:t>
            </a:r>
          </a:p>
          <a:p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 На протяжении двух следующих веков египетские фараоны по примеру первых строителей пирамиды воздвигали себе гробницы. За этот сравнительно небольшой срок были сооружены великие пирамиды, которые доныне поражают и восхищают толпы туристов. Но возведение этих грандиозных рукотворных гор прекратилось так же внезапно, как и началось. Фараоны, как и прежде, довольствовались более скромными усыпальницами.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259632" y="134076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88640"/>
            <a:ext cx="799288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5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Строительство Египетских пирамид</a:t>
            </a:r>
          </a:p>
          <a:p>
            <a:pPr>
              <a:buNone/>
            </a:pPr>
            <a:r>
              <a:rPr lang="ru-RU" sz="2500" dirty="0"/>
              <a:t>По общему признанию </a:t>
            </a:r>
            <a:r>
              <a:rPr lang="ru-RU" sz="2500" b="1" dirty="0"/>
              <a:t>самая первая пирамида </a:t>
            </a:r>
            <a:r>
              <a:rPr lang="ru-RU" sz="2500" b="1" dirty="0" smtClean="0"/>
              <a:t>в Египте была </a:t>
            </a:r>
            <a:r>
              <a:rPr lang="ru-RU" sz="2500" b="1" dirty="0" err="1" smtClean="0"/>
              <a:t>построенна</a:t>
            </a:r>
            <a:r>
              <a:rPr lang="ru-RU" sz="2500" b="1" dirty="0" smtClean="0"/>
              <a:t> </a:t>
            </a:r>
            <a:r>
              <a:rPr lang="ru-RU" sz="2500" b="1" dirty="0"/>
              <a:t>во времена правителя 111 династии </a:t>
            </a:r>
            <a:r>
              <a:rPr lang="ru-RU" sz="2500" b="1" dirty="0" err="1"/>
              <a:t>Джосера</a:t>
            </a:r>
            <a:r>
              <a:rPr lang="ru-RU" sz="2500" b="1" dirty="0"/>
              <a:t>, около 2700 года до нашей эры.</a:t>
            </a:r>
            <a:r>
              <a:rPr lang="ru-RU" sz="2500" dirty="0"/>
              <a:t> Вначале она задумывалась как традиционная </a:t>
            </a:r>
            <a:r>
              <a:rPr lang="ru-RU" sz="2500" dirty="0" err="1"/>
              <a:t>мастаба</a:t>
            </a:r>
            <a:r>
              <a:rPr lang="ru-RU" sz="2500" dirty="0"/>
              <a:t> (гробница, в которых хоронили прежде египетских царей и знатных сановников), но в процессе строительства царь несколько раз дополнял предыдущий план своими замечаниями. И в конце концов была построена первая ступенчатая пирамида , которая и явилась прототипом классических пирамид </a:t>
            </a:r>
            <a:r>
              <a:rPr lang="ru-RU" sz="2500" dirty="0" smtClean="0"/>
              <a:t>.</a:t>
            </a:r>
            <a:r>
              <a:rPr lang="ru-RU" sz="2500" dirty="0"/>
              <a:t> Её высота 60 </a:t>
            </a:r>
            <a:r>
              <a:rPr lang="ru-RU" sz="2500" dirty="0" smtClean="0"/>
              <a:t>составила метров.</a:t>
            </a:r>
            <a:endParaRPr lang="ru-RU" sz="2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234243" y="72008"/>
            <a:ext cx="8730245" cy="6597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79512" y="260648"/>
            <a:ext cx="89644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Уже в древности пирамиды Гизы считались одним из семи "чудес света". Самая большая из пирамид была построена фараоном </a:t>
            </a:r>
            <a:r>
              <a:rPr lang="ru-RU" sz="2200" dirty="0" err="1"/>
              <a:t>Хуфу</a:t>
            </a:r>
            <a:r>
              <a:rPr lang="ru-RU" sz="2200" dirty="0"/>
              <a:t> (2590 - 2568 до н.э.), по-гречески его имя звучало - Хеопс. В настоящее время высота пирамиды 138 м, хотя первоначально она составляла 147 м.: верхние камни упали во время землетрясений. Пирамида составлена из 2,5 млн. известняковых блоков разных размеров весом в среднем по 2,5 т. Первоначально она была облицована более твердым, чем основные блоки, белым песчаником, но облицовка не сохранилась. В основании пирамиды лежит квадрат со стороной 230 м с ориентировкой по сторонам света. По некоторым легендам углы квадрата символизируют Истину, Разум, Молчание и Глубину, по другим, пирамида основана четырьмя материальными субстанциями, из которых создано человеческое тело.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2708920"/>
          </a:xfrm>
        </p:spPr>
      </p:pic>
      <p:pic>
        <p:nvPicPr>
          <p:cNvPr id="18" name="Рисунок 17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2708920"/>
          </a:xfrm>
          <a:prstGeom prst="rect">
            <a:avLst/>
          </a:prstGeom>
        </p:spPr>
      </p:pic>
      <p:pic>
        <p:nvPicPr>
          <p:cNvPr id="21" name="Рисунок 20" descr="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708920"/>
            <a:ext cx="4572000" cy="2160240"/>
          </a:xfrm>
          <a:prstGeom prst="rect">
            <a:avLst/>
          </a:prstGeom>
        </p:spPr>
      </p:pic>
      <p:pic>
        <p:nvPicPr>
          <p:cNvPr id="22" name="Рисунок 21" descr="i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708920"/>
            <a:ext cx="4572000" cy="2160240"/>
          </a:xfrm>
          <a:prstGeom prst="rect">
            <a:avLst/>
          </a:prstGeom>
        </p:spPr>
      </p:pic>
      <p:pic>
        <p:nvPicPr>
          <p:cNvPr id="23" name="Рисунок 22" descr="i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869160"/>
            <a:ext cx="4572000" cy="1988840"/>
          </a:xfrm>
          <a:prstGeom prst="rect">
            <a:avLst/>
          </a:prstGeom>
        </p:spPr>
      </p:pic>
      <p:pic>
        <p:nvPicPr>
          <p:cNvPr id="24" name="Рисунок 23" descr="i (7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4869160"/>
            <a:ext cx="4572000" cy="1988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148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Windows7</dc:creator>
  <cp:lastModifiedBy>Windows7</cp:lastModifiedBy>
  <cp:revision>14</cp:revision>
  <dcterms:created xsi:type="dcterms:W3CDTF">2012-09-19T13:45:04Z</dcterms:created>
  <dcterms:modified xsi:type="dcterms:W3CDTF">2012-09-19T16:21:56Z</dcterms:modified>
</cp:coreProperties>
</file>