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60" r:id="rId5"/>
    <p:sldId id="259" r:id="rId6"/>
    <p:sldId id="257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187D-D1F5-4F28-8DC5-131BD60E71D7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E785-5398-409D-A377-0EEDF2EB0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187D-D1F5-4F28-8DC5-131BD60E71D7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E785-5398-409D-A377-0EEDF2EB0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187D-D1F5-4F28-8DC5-131BD60E71D7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E785-5398-409D-A377-0EEDF2EB0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187D-D1F5-4F28-8DC5-131BD60E71D7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E785-5398-409D-A377-0EEDF2EB0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187D-D1F5-4F28-8DC5-131BD60E71D7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E785-5398-409D-A377-0EEDF2EB0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187D-D1F5-4F28-8DC5-131BD60E71D7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E785-5398-409D-A377-0EEDF2EB0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187D-D1F5-4F28-8DC5-131BD60E71D7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E785-5398-409D-A377-0EEDF2EB0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187D-D1F5-4F28-8DC5-131BD60E71D7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E785-5398-409D-A377-0EEDF2EB0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187D-D1F5-4F28-8DC5-131BD60E71D7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E785-5398-409D-A377-0EEDF2EB0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187D-D1F5-4F28-8DC5-131BD60E71D7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E785-5398-409D-A377-0EEDF2EB0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187D-D1F5-4F28-8DC5-131BD60E71D7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E785-5398-409D-A377-0EEDF2EB0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2187D-D1F5-4F28-8DC5-131BD60E71D7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AE785-5398-409D-A377-0EEDF2EB05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428604"/>
            <a:ext cx="7772400" cy="1470025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smtClean="0"/>
              <a:t>Закрепление </a:t>
            </a:r>
            <a:r>
              <a:rPr lang="ru-RU" smtClean="0"/>
              <a:t>по </a:t>
            </a:r>
            <a:r>
              <a:rPr lang="ru-RU" dirty="0" smtClean="0"/>
              <a:t>теме «Чередующиеся гласные»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143116"/>
            <a:ext cx="6400800" cy="414340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Цели урока: проверить знания и умения писать слова с изученными орфограммами: </a:t>
            </a:r>
          </a:p>
          <a:p>
            <a:r>
              <a:rPr lang="ru-RU" dirty="0" smtClean="0"/>
              <a:t>правописание приставок,</a:t>
            </a:r>
          </a:p>
          <a:p>
            <a:r>
              <a:rPr lang="ru-RU" dirty="0" smtClean="0"/>
              <a:t> гласные </a:t>
            </a:r>
            <a:r>
              <a:rPr lang="ru-RU" dirty="0" err="1" smtClean="0"/>
              <a:t>о-ё</a:t>
            </a:r>
            <a:r>
              <a:rPr lang="ru-RU" dirty="0" smtClean="0"/>
              <a:t> после шипящих в корне слова, </a:t>
            </a:r>
          </a:p>
          <a:p>
            <a:r>
              <a:rPr lang="ru-RU" dirty="0" err="1" smtClean="0"/>
              <a:t>ы-и</a:t>
            </a:r>
            <a:r>
              <a:rPr lang="ru-RU" dirty="0" smtClean="0"/>
              <a:t> после </a:t>
            </a:r>
            <a:r>
              <a:rPr lang="ru-RU" dirty="0" err="1" smtClean="0"/>
              <a:t>ц</a:t>
            </a:r>
            <a:r>
              <a:rPr lang="ru-RU" dirty="0" smtClean="0"/>
              <a:t>, </a:t>
            </a:r>
          </a:p>
          <a:p>
            <a:r>
              <a:rPr lang="ru-RU" dirty="0" smtClean="0"/>
              <a:t>корни лаг –лож, </a:t>
            </a:r>
            <a:r>
              <a:rPr lang="ru-RU" dirty="0" err="1" smtClean="0"/>
              <a:t>раст</a:t>
            </a:r>
            <a:r>
              <a:rPr lang="ru-RU" dirty="0" smtClean="0"/>
              <a:t> –</a:t>
            </a:r>
            <a:r>
              <a:rPr lang="ru-RU" dirty="0" err="1" smtClean="0"/>
              <a:t>ращ</a:t>
            </a:r>
            <a:r>
              <a:rPr lang="ru-RU" dirty="0" smtClean="0"/>
              <a:t> -рос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/>
              <a:t> 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Выписать в две колонки слова с </a:t>
            </a:r>
            <a:r>
              <a:rPr lang="ru-RU" sz="2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и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ы</a:t>
            </a:r>
            <a:r>
              <a:rPr lang="ru-RU" sz="2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после </a:t>
            </a:r>
            <a:r>
              <a:rPr lang="ru-RU" sz="28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ц</a:t>
            </a:r>
            <a:r>
              <a:rPr lang="ru-RU" sz="2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Обозначить условия выбора орфограммы.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    Ц…</a:t>
            </a:r>
            <a:r>
              <a:rPr lang="ru-RU" b="1" dirty="0" err="1" smtClean="0"/>
              <a:t>плячий</a:t>
            </a:r>
            <a:r>
              <a:rPr lang="ru-RU" b="1" dirty="0" smtClean="0"/>
              <a:t> </a:t>
            </a:r>
            <a:r>
              <a:rPr lang="ru-RU" b="1" dirty="0"/>
              <a:t>пух; </a:t>
            </a:r>
            <a:r>
              <a:rPr lang="ru-RU" b="1" dirty="0" smtClean="0"/>
              <a:t>улиц… </a:t>
            </a:r>
            <a:r>
              <a:rPr lang="ru-RU" b="1" dirty="0"/>
              <a:t>города; желтая </a:t>
            </a:r>
            <a:r>
              <a:rPr lang="ru-RU" b="1" dirty="0" err="1" smtClean="0"/>
              <a:t>акац</a:t>
            </a:r>
            <a:r>
              <a:rPr lang="ru-RU" b="1" dirty="0" smtClean="0"/>
              <a:t>…я</a:t>
            </a:r>
            <a:r>
              <a:rPr lang="ru-RU" b="1" dirty="0"/>
              <a:t>; </a:t>
            </a:r>
            <a:r>
              <a:rPr lang="ru-RU" b="1" dirty="0" smtClean="0"/>
              <a:t>бледнолиц…</a:t>
            </a:r>
            <a:r>
              <a:rPr lang="ru-RU" b="1" dirty="0" err="1" smtClean="0"/>
              <a:t>й</a:t>
            </a:r>
            <a:r>
              <a:rPr lang="ru-RU" b="1" dirty="0" smtClean="0"/>
              <a:t> </a:t>
            </a:r>
            <a:r>
              <a:rPr lang="ru-RU" b="1" dirty="0"/>
              <a:t>мальчик; дальняя </a:t>
            </a:r>
            <a:r>
              <a:rPr lang="ru-RU" b="1" dirty="0" err="1" smtClean="0"/>
              <a:t>станц</a:t>
            </a:r>
            <a:r>
              <a:rPr lang="ru-RU" b="1" dirty="0" smtClean="0"/>
              <a:t>…я; </a:t>
            </a:r>
            <a:r>
              <a:rPr lang="ru-RU" b="1" dirty="0"/>
              <a:t>кудрявый </a:t>
            </a:r>
            <a:r>
              <a:rPr lang="ru-RU" b="1" dirty="0" err="1" smtClean="0"/>
              <a:t>ц</a:t>
            </a:r>
            <a:r>
              <a:rPr lang="ru-RU" b="1" dirty="0" smtClean="0"/>
              <a:t>…</a:t>
            </a:r>
            <a:r>
              <a:rPr lang="ru-RU" b="1" dirty="0" err="1" smtClean="0"/>
              <a:t>ган</a:t>
            </a:r>
            <a:r>
              <a:rPr lang="ru-RU" b="1" dirty="0"/>
              <a:t>; </a:t>
            </a:r>
            <a:r>
              <a:rPr lang="ru-RU" b="1" dirty="0" err="1" smtClean="0"/>
              <a:t>ц</a:t>
            </a:r>
            <a:r>
              <a:rPr lang="ru-RU" b="1" dirty="0" smtClean="0"/>
              <a:t>…ганская </a:t>
            </a:r>
            <a:r>
              <a:rPr lang="ru-RU" b="1" dirty="0"/>
              <a:t>песня; </a:t>
            </a:r>
            <a:r>
              <a:rPr lang="ru-RU" b="1" dirty="0" err="1" smtClean="0"/>
              <a:t>ц</a:t>
            </a:r>
            <a:r>
              <a:rPr lang="ru-RU" b="1" dirty="0" smtClean="0"/>
              <a:t>…</a:t>
            </a:r>
            <a:r>
              <a:rPr lang="ru-RU" b="1" dirty="0" err="1" smtClean="0"/>
              <a:t>ферблат</a:t>
            </a:r>
            <a:r>
              <a:rPr lang="ru-RU" b="1" dirty="0" smtClean="0"/>
              <a:t> </a:t>
            </a:r>
            <a:r>
              <a:rPr lang="ru-RU" b="1" dirty="0"/>
              <a:t>часов; теплая </a:t>
            </a:r>
            <a:r>
              <a:rPr lang="ru-RU" b="1" dirty="0" err="1" smtClean="0"/>
              <a:t>ц</a:t>
            </a:r>
            <a:r>
              <a:rPr lang="ru-RU" b="1" dirty="0" smtClean="0"/>
              <a:t>…</a:t>
            </a:r>
            <a:r>
              <a:rPr lang="ru-RU" b="1" dirty="0" err="1" smtClean="0"/>
              <a:t>гейка</a:t>
            </a:r>
            <a:r>
              <a:rPr lang="ru-RU" b="1" dirty="0"/>
              <a:t>; </a:t>
            </a:r>
            <a:r>
              <a:rPr lang="ru-RU" b="1" dirty="0" smtClean="0"/>
              <a:t>новая </a:t>
            </a:r>
            <a:r>
              <a:rPr lang="ru-RU" b="1" dirty="0" err="1" smtClean="0"/>
              <a:t>ситуац</a:t>
            </a:r>
            <a:r>
              <a:rPr lang="ru-RU" b="1" dirty="0" smtClean="0"/>
              <a:t>…я</a:t>
            </a:r>
            <a:r>
              <a:rPr lang="ru-RU" b="1" dirty="0"/>
              <a:t>; </a:t>
            </a:r>
            <a:r>
              <a:rPr lang="ru-RU" b="1" dirty="0" err="1" smtClean="0"/>
              <a:t>ц</a:t>
            </a:r>
            <a:r>
              <a:rPr lang="ru-RU" b="1" dirty="0" smtClean="0"/>
              <a:t>…тата </a:t>
            </a:r>
            <a:r>
              <a:rPr lang="ru-RU" b="1" dirty="0"/>
              <a:t>из книги; </a:t>
            </a:r>
            <a:r>
              <a:rPr lang="ru-RU" b="1" dirty="0" smtClean="0"/>
              <a:t>лисиц…</a:t>
            </a:r>
            <a:r>
              <a:rPr lang="ru-RU" b="1" dirty="0" err="1" smtClean="0"/>
              <a:t>н</a:t>
            </a:r>
            <a:r>
              <a:rPr lang="ru-RU" b="1" dirty="0" smtClean="0"/>
              <a:t> </a:t>
            </a:r>
            <a:r>
              <a:rPr lang="ru-RU" b="1" dirty="0"/>
              <a:t>след</a:t>
            </a:r>
            <a:r>
              <a:rPr lang="ru-RU" b="1" dirty="0" smtClean="0"/>
              <a:t>; </a:t>
            </a:r>
            <a:r>
              <a:rPr lang="ru-RU" b="1" dirty="0"/>
              <a:t>длинный </a:t>
            </a:r>
            <a:r>
              <a:rPr lang="ru-RU" b="1" dirty="0" err="1" smtClean="0"/>
              <a:t>ц</a:t>
            </a:r>
            <a:r>
              <a:rPr lang="ru-RU" b="1" dirty="0" smtClean="0"/>
              <a:t>…</a:t>
            </a:r>
            <a:r>
              <a:rPr lang="ru-RU" b="1" dirty="0" err="1" smtClean="0"/>
              <a:t>ркуль</a:t>
            </a:r>
            <a:r>
              <a:rPr lang="ru-RU" b="1" dirty="0"/>
              <a:t>; хорошая </a:t>
            </a:r>
            <a:r>
              <a:rPr lang="ru-RU" b="1" dirty="0" err="1" smtClean="0"/>
              <a:t>дикц</a:t>
            </a:r>
            <a:r>
              <a:rPr lang="ru-RU" b="1" dirty="0" smtClean="0"/>
              <a:t>…я</a:t>
            </a:r>
            <a:r>
              <a:rPr lang="ru-RU" b="1" dirty="0"/>
              <a:t>; </a:t>
            </a:r>
            <a:r>
              <a:rPr lang="ru-RU" b="1" dirty="0" smtClean="0"/>
              <a:t>сестриц…</a:t>
            </a:r>
            <a:r>
              <a:rPr lang="ru-RU" b="1" dirty="0" err="1" smtClean="0"/>
              <a:t>н</a:t>
            </a:r>
            <a:r>
              <a:rPr lang="ru-RU" b="1" dirty="0" smtClean="0"/>
              <a:t> </a:t>
            </a:r>
            <a:r>
              <a:rPr lang="ru-RU" b="1" dirty="0"/>
              <a:t>платок; интересная </a:t>
            </a:r>
            <a:r>
              <a:rPr lang="ru-RU" b="1" dirty="0" err="1" smtClean="0"/>
              <a:t>традиц</a:t>
            </a:r>
            <a:r>
              <a:rPr lang="ru-RU" b="1" dirty="0" smtClean="0"/>
              <a:t>…я</a:t>
            </a:r>
            <a:r>
              <a:rPr lang="ru-RU" b="1" dirty="0"/>
              <a:t>.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Спишите в и вставьте пропущенные буквы, обозначьте орфограммы.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Щ…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лкал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зарослях кустов; спелый крыж…вник; выбраться из чащ…бы; ч…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рствый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хлеб; ч…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рный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карандаш; тяж…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лый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ранец; тонкая ж…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рдочка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; неровный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ш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…в; ч…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ткий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рисунок; узкий ж…лоб; ж…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лтый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песок; громкий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ш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…пот; узкие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ш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…рты.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Спишите и вставьте пропущенные буквы, обозначьте орфограммы.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Вкусный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ш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…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колад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; деревянная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трещ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…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тка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 спелый крыж…вник;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таинственный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ш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…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рох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; умелый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ш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…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фер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; широкое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ш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…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ссе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; сильный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ож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…г;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ож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…г руку.</a:t>
            </a:r>
          </a:p>
          <a:p>
            <a:pPr>
              <a:buNone/>
            </a:pP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Спишите и вставьте пропущенные буквы, обозначьте орфограммы.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b="1" dirty="0" smtClean="0"/>
              <a:t>        </a:t>
            </a:r>
            <a:r>
              <a:rPr lang="ru-RU" b="1" dirty="0" err="1" smtClean="0"/>
              <a:t>Предл</a:t>
            </a:r>
            <a:r>
              <a:rPr lang="ru-RU" b="1" dirty="0" smtClean="0"/>
              <a:t>…гать работу, </a:t>
            </a:r>
            <a:r>
              <a:rPr lang="ru-RU" b="1" dirty="0" err="1" smtClean="0"/>
              <a:t>предпол</a:t>
            </a:r>
            <a:r>
              <a:rPr lang="ru-RU" b="1" dirty="0" smtClean="0"/>
              <a:t>…</a:t>
            </a:r>
            <a:r>
              <a:rPr lang="ru-RU" b="1" dirty="0" err="1" smtClean="0"/>
              <a:t>жение</a:t>
            </a:r>
            <a:r>
              <a:rPr lang="ru-RU" b="1" dirty="0" smtClean="0"/>
              <a:t> учёного, удобно </a:t>
            </a:r>
            <a:r>
              <a:rPr lang="ru-RU" b="1" dirty="0" err="1" smtClean="0"/>
              <a:t>распол</a:t>
            </a:r>
            <a:r>
              <a:rPr lang="ru-RU" b="1" dirty="0" smtClean="0"/>
              <a:t>…житься , интересное </a:t>
            </a:r>
            <a:r>
              <a:rPr lang="ru-RU" b="1" dirty="0" err="1" smtClean="0"/>
              <a:t>предл</a:t>
            </a:r>
            <a:r>
              <a:rPr lang="ru-RU" b="1" dirty="0" smtClean="0"/>
              <a:t>…</a:t>
            </a:r>
            <a:r>
              <a:rPr lang="ru-RU" b="1" dirty="0" err="1" smtClean="0"/>
              <a:t>жение</a:t>
            </a:r>
            <a:r>
              <a:rPr lang="ru-RU" b="1" dirty="0" smtClean="0"/>
              <a:t>, пол…жить на место, </a:t>
            </a:r>
            <a:r>
              <a:rPr lang="ru-RU" b="1" dirty="0" err="1" smtClean="0"/>
              <a:t>возл</a:t>
            </a:r>
            <a:r>
              <a:rPr lang="ru-RU" b="1" dirty="0" smtClean="0"/>
              <a:t>…гать цветы, прил…</a:t>
            </a:r>
            <a:r>
              <a:rPr lang="ru-RU" b="1" dirty="0" err="1" smtClean="0"/>
              <a:t>жение</a:t>
            </a:r>
            <a:r>
              <a:rPr lang="ru-RU" b="1" dirty="0" smtClean="0"/>
              <a:t> к журналу.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Спишите и вставьте пропущенные буквы, обозначьте орфограммы.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     Быстро р…</a:t>
            </a:r>
            <a:r>
              <a:rPr lang="ru-RU" b="1" dirty="0" err="1" smtClean="0"/>
              <a:t>сти</a:t>
            </a:r>
            <a:r>
              <a:rPr lang="ru-RU" b="1" dirty="0"/>
              <a:t>, </a:t>
            </a:r>
            <a:r>
              <a:rPr lang="ru-RU" b="1" dirty="0" err="1" smtClean="0"/>
              <a:t>выр</a:t>
            </a:r>
            <a:r>
              <a:rPr lang="ru-RU" b="1" dirty="0" smtClean="0"/>
              <a:t>…</a:t>
            </a:r>
            <a:r>
              <a:rPr lang="ru-RU" b="1" dirty="0" err="1" smtClean="0"/>
              <a:t>сла</a:t>
            </a:r>
            <a:r>
              <a:rPr lang="ru-RU" b="1" dirty="0" smtClean="0"/>
              <a:t> </a:t>
            </a:r>
            <a:r>
              <a:rPr lang="ru-RU" b="1" dirty="0"/>
              <a:t>за лето, </a:t>
            </a:r>
            <a:r>
              <a:rPr lang="ru-RU" b="1" dirty="0" err="1" smtClean="0"/>
              <a:t>выр</a:t>
            </a:r>
            <a:r>
              <a:rPr lang="ru-RU" b="1" dirty="0" smtClean="0"/>
              <a:t>…</a:t>
            </a:r>
            <a:r>
              <a:rPr lang="ru-RU" b="1" dirty="0" err="1" smtClean="0"/>
              <a:t>стить</a:t>
            </a:r>
            <a:r>
              <a:rPr lang="ru-RU" b="1" dirty="0" smtClean="0"/>
              <a:t> </a:t>
            </a:r>
            <a:r>
              <a:rPr lang="ru-RU" b="1" dirty="0"/>
              <a:t>урожай, богатая </a:t>
            </a:r>
            <a:r>
              <a:rPr lang="ru-RU" b="1" dirty="0" smtClean="0"/>
              <a:t>р…</a:t>
            </a:r>
            <a:r>
              <a:rPr lang="ru-RU" b="1" dirty="0" err="1" smtClean="0"/>
              <a:t>стительность</a:t>
            </a:r>
            <a:r>
              <a:rPr lang="ru-RU" b="1" dirty="0"/>
              <a:t>, </a:t>
            </a:r>
            <a:r>
              <a:rPr lang="ru-RU" b="1" dirty="0" err="1" smtClean="0"/>
              <a:t>отр</a:t>
            </a:r>
            <a:r>
              <a:rPr lang="ru-RU" b="1" dirty="0" smtClean="0"/>
              <a:t>…</a:t>
            </a:r>
            <a:r>
              <a:rPr lang="ru-RU" b="1" dirty="0" err="1" smtClean="0"/>
              <a:t>сли</a:t>
            </a:r>
            <a:r>
              <a:rPr lang="ru-RU" b="1" dirty="0" smtClean="0"/>
              <a:t> </a:t>
            </a:r>
            <a:r>
              <a:rPr lang="ru-RU" b="1" dirty="0"/>
              <a:t>производства, волосы </a:t>
            </a:r>
            <a:r>
              <a:rPr lang="ru-RU" b="1" dirty="0" err="1" smtClean="0"/>
              <a:t>отр</a:t>
            </a:r>
            <a:r>
              <a:rPr lang="ru-RU" b="1" dirty="0" smtClean="0"/>
              <a:t>…</a:t>
            </a:r>
            <a:r>
              <a:rPr lang="ru-RU" b="1" dirty="0" err="1" smtClean="0"/>
              <a:t>сли</a:t>
            </a:r>
            <a:r>
              <a:rPr lang="ru-RU" b="1" dirty="0"/>
              <a:t>, маленький </a:t>
            </a:r>
            <a:r>
              <a:rPr lang="ru-RU" b="1" dirty="0" smtClean="0"/>
              <a:t>р…сток</a:t>
            </a:r>
            <a:r>
              <a:rPr lang="ru-RU" b="1" dirty="0"/>
              <a:t>, </a:t>
            </a:r>
            <a:r>
              <a:rPr lang="ru-RU" b="1" dirty="0" err="1" smtClean="0"/>
              <a:t>зар</a:t>
            </a:r>
            <a:r>
              <a:rPr lang="ru-RU" b="1" dirty="0" smtClean="0"/>
              <a:t>…</a:t>
            </a:r>
            <a:r>
              <a:rPr lang="ru-RU" b="1" dirty="0" err="1" smtClean="0"/>
              <a:t>сла</a:t>
            </a:r>
            <a:r>
              <a:rPr lang="ru-RU" b="1" dirty="0" smtClean="0"/>
              <a:t> </a:t>
            </a:r>
            <a:r>
              <a:rPr lang="ru-RU" b="1" dirty="0"/>
              <a:t>крапивой, кустарниковые </a:t>
            </a:r>
            <a:r>
              <a:rPr lang="ru-RU" b="1" dirty="0" smtClean="0"/>
              <a:t>р…</a:t>
            </a:r>
            <a:r>
              <a:rPr lang="ru-RU" b="1" dirty="0" err="1" smtClean="0"/>
              <a:t>стения</a:t>
            </a:r>
            <a:r>
              <a:rPr lang="ru-RU" b="1" dirty="0"/>
              <a:t>, </a:t>
            </a:r>
            <a:r>
              <a:rPr lang="ru-RU" b="1" dirty="0" err="1" smtClean="0"/>
              <a:t>произр</a:t>
            </a:r>
            <a:r>
              <a:rPr lang="ru-RU" b="1" dirty="0" smtClean="0"/>
              <a:t>…стать </a:t>
            </a:r>
            <a:r>
              <a:rPr lang="ru-RU" b="1" dirty="0"/>
              <a:t>на юге, </a:t>
            </a:r>
            <a:r>
              <a:rPr lang="ru-RU" b="1" dirty="0" err="1" smtClean="0"/>
              <a:t>выр</a:t>
            </a:r>
            <a:r>
              <a:rPr lang="ru-RU" b="1" dirty="0" smtClean="0"/>
              <a:t>…щенный </a:t>
            </a:r>
            <a:r>
              <a:rPr lang="ru-RU" b="1" dirty="0"/>
              <a:t>в теплице, </a:t>
            </a:r>
            <a:r>
              <a:rPr lang="ru-RU" b="1" dirty="0" smtClean="0"/>
              <a:t>обр…стать </a:t>
            </a:r>
            <a:r>
              <a:rPr lang="ru-RU" b="1" dirty="0"/>
              <a:t>мохом, </a:t>
            </a:r>
            <a:r>
              <a:rPr lang="ru-RU" b="1" dirty="0" smtClean="0"/>
              <a:t>р…</a:t>
            </a:r>
            <a:r>
              <a:rPr lang="ru-RU" b="1" dirty="0" err="1" smtClean="0"/>
              <a:t>стовский</a:t>
            </a:r>
            <a:r>
              <a:rPr lang="ru-RU" b="1" dirty="0" smtClean="0"/>
              <a:t> </a:t>
            </a:r>
            <a:r>
              <a:rPr lang="ru-RU" b="1" dirty="0"/>
              <a:t>парень, </a:t>
            </a:r>
            <a:r>
              <a:rPr lang="ru-RU" b="1" dirty="0" err="1" smtClean="0"/>
              <a:t>взр</a:t>
            </a:r>
            <a:r>
              <a:rPr lang="ru-RU" b="1" dirty="0" smtClean="0"/>
              <a:t>…</a:t>
            </a:r>
            <a:r>
              <a:rPr lang="ru-RU" b="1" dirty="0" err="1" smtClean="0"/>
              <a:t>стить</a:t>
            </a:r>
            <a:r>
              <a:rPr lang="ru-RU" b="1" dirty="0" smtClean="0"/>
              <a:t> </a:t>
            </a:r>
            <a:r>
              <a:rPr lang="ru-RU" b="1" dirty="0"/>
              <a:t>талант, </a:t>
            </a:r>
            <a:r>
              <a:rPr lang="ru-RU" b="1" dirty="0" err="1" smtClean="0"/>
              <a:t>подр</a:t>
            </a:r>
            <a:r>
              <a:rPr lang="ru-RU" b="1" dirty="0" smtClean="0"/>
              <a:t>…</a:t>
            </a:r>
            <a:r>
              <a:rPr lang="ru-RU" b="1" dirty="0" err="1" smtClean="0"/>
              <a:t>сти</a:t>
            </a:r>
            <a:r>
              <a:rPr lang="ru-RU" b="1" dirty="0"/>
              <a:t>, </a:t>
            </a:r>
            <a:r>
              <a:rPr lang="ru-RU" b="1" dirty="0" err="1" smtClean="0"/>
              <a:t>разр</a:t>
            </a:r>
            <a:r>
              <a:rPr lang="ru-RU" b="1" dirty="0" smtClean="0"/>
              <a:t>…</a:t>
            </a:r>
            <a:r>
              <a:rPr lang="ru-RU" b="1" dirty="0" err="1" smtClean="0"/>
              <a:t>стается</a:t>
            </a:r>
            <a:r>
              <a:rPr lang="ru-RU" b="1" dirty="0"/>
              <a:t>, </a:t>
            </a:r>
            <a:r>
              <a:rPr lang="ru-RU" b="1" dirty="0" err="1" smtClean="0"/>
              <a:t>зар</a:t>
            </a:r>
            <a:r>
              <a:rPr lang="ru-RU" b="1" dirty="0" smtClean="0"/>
              <a:t>…</a:t>
            </a:r>
            <a:r>
              <a:rPr lang="ru-RU" b="1" dirty="0" err="1" smtClean="0"/>
              <a:t>сли</a:t>
            </a:r>
            <a:r>
              <a:rPr lang="ru-RU" b="1" dirty="0" smtClean="0"/>
              <a:t> </a:t>
            </a:r>
            <a:r>
              <a:rPr lang="ru-RU" b="1" dirty="0"/>
              <a:t>кустарника, </a:t>
            </a:r>
            <a:r>
              <a:rPr lang="ru-RU" b="1" dirty="0" smtClean="0"/>
              <a:t>Р…</a:t>
            </a:r>
            <a:r>
              <a:rPr lang="ru-RU" b="1" dirty="0" err="1" smtClean="0"/>
              <a:t>стов</a:t>
            </a:r>
            <a:r>
              <a:rPr lang="ru-RU" b="1" dirty="0"/>
              <a:t>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Распределить слова в два столбика: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 </a:t>
            </a:r>
            <a:r>
              <a:rPr lang="ru-RU" sz="28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</a:t>
            </a:r>
            <a:r>
              <a:rPr lang="ru-RU" sz="2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на конце приставки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  <a:b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2) </a:t>
            </a:r>
            <a:r>
              <a:rPr lang="ru-RU" sz="2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на конце приставки.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Подчеркнуть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словах первую букву корня.</a:t>
            </a:r>
            <a:b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b="1" dirty="0" smtClean="0"/>
              <a:t>                 Ра…сыпать</a:t>
            </a:r>
            <a:r>
              <a:rPr lang="ru-RU" b="1" dirty="0"/>
              <a:t>; </a:t>
            </a:r>
            <a:r>
              <a:rPr lang="ru-RU" b="1" dirty="0" smtClean="0"/>
              <a:t>в…дрогнуть</a:t>
            </a:r>
            <a:r>
              <a:rPr lang="ru-RU" b="1" dirty="0"/>
              <a:t>; </a:t>
            </a:r>
            <a:r>
              <a:rPr lang="ru-RU" b="1" dirty="0" err="1" smtClean="0"/>
              <a:t>ра</a:t>
            </a:r>
            <a:r>
              <a:rPr lang="ru-RU" b="1" dirty="0" smtClean="0"/>
              <a:t>…толочь</a:t>
            </a:r>
            <a:r>
              <a:rPr lang="ru-RU" b="1" dirty="0"/>
              <a:t>; </a:t>
            </a:r>
            <a:r>
              <a:rPr lang="ru-RU" b="1" dirty="0" smtClean="0"/>
              <a:t>…</a:t>
            </a:r>
            <a:r>
              <a:rPr lang="ru-RU" b="1" dirty="0" err="1" smtClean="0"/>
              <a:t>гибать</a:t>
            </a:r>
            <a:r>
              <a:rPr lang="ru-RU" b="1" dirty="0"/>
              <a:t>; </a:t>
            </a:r>
            <a:r>
              <a:rPr lang="ru-RU" b="1" dirty="0" err="1" smtClean="0"/>
              <a:t>бе</a:t>
            </a:r>
            <a:r>
              <a:rPr lang="ru-RU" b="1" dirty="0" smtClean="0"/>
              <a:t>…ценный</a:t>
            </a:r>
            <a:r>
              <a:rPr lang="ru-RU" b="1" dirty="0"/>
              <a:t>; </a:t>
            </a:r>
            <a:r>
              <a:rPr lang="ru-RU" b="1" dirty="0" err="1" smtClean="0"/>
              <a:t>бе</a:t>
            </a:r>
            <a:r>
              <a:rPr lang="ru-RU" b="1" dirty="0" smtClean="0"/>
              <a:t>…звучный</a:t>
            </a:r>
            <a:r>
              <a:rPr lang="ru-RU" b="1" dirty="0"/>
              <a:t>; </a:t>
            </a:r>
            <a:r>
              <a:rPr lang="ru-RU" b="1" dirty="0" smtClean="0"/>
              <a:t>…бросил</a:t>
            </a:r>
            <a:r>
              <a:rPr lang="ru-RU" b="1" dirty="0"/>
              <a:t>; </a:t>
            </a:r>
            <a:r>
              <a:rPr lang="ru-RU" b="1" dirty="0" err="1" smtClean="0"/>
              <a:t>ро</a:t>
            </a:r>
            <a:r>
              <a:rPr lang="ru-RU" b="1" dirty="0" smtClean="0"/>
              <a:t>…</a:t>
            </a:r>
            <a:r>
              <a:rPr lang="ru-RU" b="1" dirty="0" err="1" smtClean="0"/>
              <a:t>сказни</a:t>
            </a:r>
            <a:r>
              <a:rPr lang="ru-RU" b="1" dirty="0"/>
              <a:t>; </a:t>
            </a:r>
            <a:r>
              <a:rPr lang="ru-RU" b="1" dirty="0" err="1" smtClean="0"/>
              <a:t>бе</a:t>
            </a:r>
            <a:r>
              <a:rPr lang="ru-RU" b="1" dirty="0" smtClean="0"/>
              <a:t>…жалостный</a:t>
            </a:r>
            <a:r>
              <a:rPr lang="ru-RU" b="1" dirty="0"/>
              <a:t>; </a:t>
            </a:r>
            <a:r>
              <a:rPr lang="ru-RU" b="1" dirty="0" smtClean="0"/>
              <a:t>…жег</a:t>
            </a:r>
            <a:r>
              <a:rPr lang="ru-RU" b="1" dirty="0"/>
              <a:t>; </a:t>
            </a:r>
            <a:r>
              <a:rPr lang="ru-RU" b="1" dirty="0" err="1" smtClean="0"/>
              <a:t>бе</a:t>
            </a:r>
            <a:r>
              <a:rPr lang="ru-RU" b="1" dirty="0" smtClean="0"/>
              <a:t>…толковый</a:t>
            </a:r>
            <a:r>
              <a:rPr lang="ru-RU" b="1" dirty="0"/>
              <a:t>; </a:t>
            </a:r>
            <a:r>
              <a:rPr lang="ru-RU" b="1" dirty="0" err="1" smtClean="0"/>
              <a:t>ра</a:t>
            </a:r>
            <a:r>
              <a:rPr lang="ru-RU" b="1" dirty="0" smtClean="0"/>
              <a:t>…спросить</a:t>
            </a:r>
            <a:r>
              <a:rPr lang="ru-RU" b="1" dirty="0"/>
              <a:t>; </a:t>
            </a:r>
            <a:r>
              <a:rPr lang="ru-RU" b="1" dirty="0" err="1" smtClean="0"/>
              <a:t>бе</a:t>
            </a:r>
            <a:r>
              <a:rPr lang="ru-RU" b="1" dirty="0" smtClean="0"/>
              <a:t>…цельный</a:t>
            </a:r>
            <a:r>
              <a:rPr lang="ru-RU" b="1" dirty="0"/>
              <a:t>; </a:t>
            </a:r>
            <a:r>
              <a:rPr lang="ru-RU" b="1" dirty="0" err="1" smtClean="0"/>
              <a:t>ра</a:t>
            </a:r>
            <a:r>
              <a:rPr lang="ru-RU" b="1" dirty="0" smtClean="0"/>
              <a:t>…пилить</a:t>
            </a:r>
            <a:r>
              <a:rPr lang="ru-RU" b="1" dirty="0"/>
              <a:t>; </a:t>
            </a:r>
            <a:r>
              <a:rPr lang="ru-RU" b="1" dirty="0" err="1" smtClean="0"/>
              <a:t>ра</a:t>
            </a:r>
            <a:r>
              <a:rPr lang="ru-RU" b="1" dirty="0" smtClean="0"/>
              <a:t>…</a:t>
            </a:r>
            <a:r>
              <a:rPr lang="ru-RU" b="1" dirty="0" err="1" smtClean="0"/>
              <a:t>чирикался</a:t>
            </a:r>
            <a:r>
              <a:rPr lang="ru-RU" b="1" dirty="0"/>
              <a:t>; </a:t>
            </a:r>
            <a:r>
              <a:rPr lang="ru-RU" b="1" dirty="0" smtClean="0"/>
              <a:t>…дуть</a:t>
            </a:r>
            <a:r>
              <a:rPr lang="ru-RU" b="1" dirty="0"/>
              <a:t>; </a:t>
            </a:r>
            <a:r>
              <a:rPr lang="ru-RU" b="1" dirty="0" smtClean="0"/>
              <a:t>и…далека</a:t>
            </a:r>
            <a:r>
              <a:rPr lang="ru-RU" b="1" dirty="0"/>
              <a:t>; </a:t>
            </a:r>
            <a:r>
              <a:rPr lang="ru-RU" b="1" dirty="0" err="1" smtClean="0"/>
              <a:t>бе</a:t>
            </a:r>
            <a:r>
              <a:rPr lang="ru-RU" b="1" dirty="0" smtClean="0"/>
              <a:t>…шумный</a:t>
            </a:r>
            <a:r>
              <a:rPr lang="ru-RU" b="1" dirty="0"/>
              <a:t>; </a:t>
            </a:r>
            <a:r>
              <a:rPr lang="ru-RU" b="1" dirty="0" smtClean="0"/>
              <a:t>в…пахать</a:t>
            </a:r>
            <a:r>
              <a:rPr lang="ru-RU" b="1" dirty="0"/>
              <a:t>; </a:t>
            </a:r>
            <a:r>
              <a:rPr lang="ru-RU" b="1" dirty="0" smtClean="0"/>
              <a:t>…двинуть</a:t>
            </a:r>
            <a:r>
              <a:rPr lang="ru-RU" b="1" dirty="0"/>
              <a:t>; </a:t>
            </a:r>
            <a:r>
              <a:rPr lang="ru-RU" b="1" dirty="0" err="1" smtClean="0"/>
              <a:t>бе</a:t>
            </a:r>
            <a:r>
              <a:rPr lang="ru-RU" b="1" dirty="0" smtClean="0"/>
              <a:t>…полезный</a:t>
            </a:r>
            <a:r>
              <a:rPr lang="ru-RU" b="1" dirty="0"/>
              <a:t>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Дома: повторить правила, выполнить упражнения </a:t>
            </a:r>
            <a:endParaRPr lang="ru-RU" sz="3200" dirty="0"/>
          </a:p>
        </p:txBody>
      </p:sp>
      <p:pic>
        <p:nvPicPr>
          <p:cNvPr id="5" name="Picture 4" descr="AG00030_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1714488"/>
            <a:ext cx="2357454" cy="2294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D:\Документы\картинки\анимашки\an14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4572008"/>
            <a:ext cx="4298977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342</Words>
  <Application>Microsoft Office PowerPoint</Application>
  <PresentationFormat>Экран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Закрепление по теме «Чередующиеся гласные»</vt:lpstr>
      <vt:lpstr> Выписать в две колонки слова с и и ы после ц. Обозначить условия выбора орфограммы.</vt:lpstr>
      <vt:lpstr>Спишите в и вставьте пропущенные буквы, обозначьте орфограммы.</vt:lpstr>
      <vt:lpstr>Спишите и вставьте пропущенные буквы, обозначьте орфограммы.</vt:lpstr>
      <vt:lpstr>Спишите и вставьте пропущенные буквы, обозначьте орфограммы.</vt:lpstr>
      <vt:lpstr>Спишите и вставьте пропущенные буквы, обозначьте орфограммы.</vt:lpstr>
      <vt:lpstr>Распределить слова в два столбика:  1) з на конце приставки;  2) с на конце приставки.  Подчеркнуть в словах первую букву корня. </vt:lpstr>
      <vt:lpstr>Дома: повторить правила, выполнить упражнения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11</cp:revision>
  <dcterms:created xsi:type="dcterms:W3CDTF">2012-03-05T12:36:17Z</dcterms:created>
  <dcterms:modified xsi:type="dcterms:W3CDTF">2012-04-20T10:37:10Z</dcterms:modified>
</cp:coreProperties>
</file>