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63085B-681C-46ED-8BEA-9B5EE7985B31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99B3796-DE6D-4251-804D-C116538D94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Односоставные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</a:t>
            </a:r>
            <a:r>
              <a:rPr lang="ru-RU" b="1" dirty="0" smtClean="0"/>
              <a:t>. В каких примерах неверно расставлены знаки препинания?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i="1" dirty="0" smtClean="0"/>
              <a:t>Выберите </a:t>
            </a:r>
            <a:r>
              <a:rPr lang="ru-RU" i="1" dirty="0" smtClean="0"/>
              <a:t>по крайней мере один ответ: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Ей — шёл восьмой год.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Гроза была обложная и гремело отовсюду.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Светло на улице, и виден сад насквозь.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Летом светает рано, зимой — поздно.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Вот море: вот пермские дремучие леса.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Спела бы рыбка песенку, да голоса нет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На пригорке то сыро, то жарко.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Нигде не дышится вольней, родных лугов, родных полей.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Найдите однородные члены предложения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24078" lvl="0" indent="-514350">
              <a:buNone/>
            </a:pPr>
            <a:r>
              <a:rPr lang="ru-RU" dirty="0" smtClean="0"/>
              <a:t>        1)Степь </a:t>
            </a:r>
            <a:r>
              <a:rPr lang="ru-RU" dirty="0" smtClean="0"/>
              <a:t>широко на просторе</a:t>
            </a:r>
            <a:br>
              <a:rPr lang="ru-RU" dirty="0" smtClean="0"/>
            </a:br>
            <a:r>
              <a:rPr lang="ru-RU" dirty="0" smtClean="0"/>
              <a:t>Поперёк и вдоль лежит,</a:t>
            </a:r>
            <a:br>
              <a:rPr lang="ru-RU" dirty="0" smtClean="0"/>
            </a:br>
            <a:r>
              <a:rPr lang="ru-RU" dirty="0" smtClean="0"/>
              <a:t>Словно огненное море</a:t>
            </a:r>
            <a:br>
              <a:rPr lang="ru-RU" dirty="0" smtClean="0"/>
            </a:br>
            <a:r>
              <a:rPr lang="ru-RU" dirty="0" smtClean="0"/>
              <a:t>Зноем пышет и палит. </a:t>
            </a:r>
            <a:r>
              <a:rPr lang="ru-RU" i="1" dirty="0" smtClean="0"/>
              <a:t>(П.Вяземский.)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Быстро мчится лёгкий чёлн,</a:t>
            </a:r>
            <a:br>
              <a:rPr lang="ru-RU" dirty="0" smtClean="0"/>
            </a:br>
            <a:r>
              <a:rPr lang="ru-RU" dirty="0" smtClean="0"/>
              <a:t>И расталкивает волны,</a:t>
            </a:r>
            <a:br>
              <a:rPr lang="ru-RU" dirty="0" smtClean="0"/>
            </a:br>
            <a:r>
              <a:rPr lang="ru-RU" dirty="0" smtClean="0"/>
              <a:t>И скользит по склонам волн! </a:t>
            </a:r>
            <a:r>
              <a:rPr lang="ru-RU" i="1" dirty="0" smtClean="0"/>
              <a:t>(Н.Языков.)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Мне опять приснились дебри,</a:t>
            </a:r>
            <a:br>
              <a:rPr lang="ru-RU" dirty="0" smtClean="0"/>
            </a:br>
            <a:r>
              <a:rPr lang="ru-RU" dirty="0" err="1" smtClean="0"/>
              <a:t>Глу</a:t>
            </a:r>
            <a:r>
              <a:rPr lang="ru-RU" dirty="0" smtClean="0"/>
              <a:t>(</a:t>
            </a:r>
            <a:r>
              <a:rPr lang="ru-RU" dirty="0" err="1" smtClean="0"/>
              <a:t>ш,шь</a:t>
            </a:r>
            <a:r>
              <a:rPr lang="ru-RU" dirty="0" smtClean="0"/>
              <a:t>) пустынь, заката </a:t>
            </a:r>
            <a:r>
              <a:rPr lang="ru-RU" dirty="0" err="1" smtClean="0"/>
              <a:t>ти</a:t>
            </a:r>
            <a:r>
              <a:rPr lang="ru-RU" dirty="0" smtClean="0"/>
              <a:t>(</a:t>
            </a:r>
            <a:r>
              <a:rPr lang="ru-RU" dirty="0" err="1" smtClean="0"/>
              <a:t>ш,шь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Ж..</a:t>
            </a:r>
            <a:r>
              <a:rPr lang="ru-RU" dirty="0" err="1" smtClean="0"/>
              <a:t>лтый</a:t>
            </a:r>
            <a:r>
              <a:rPr lang="ru-RU" dirty="0" smtClean="0"/>
              <a:t> лев </a:t>
            </a:r>
            <a:r>
              <a:rPr lang="ru-RU" dirty="0" err="1" smtClean="0"/>
              <a:t>кр</a:t>
            </a:r>
            <a:r>
              <a:rPr lang="ru-RU" dirty="0" smtClean="0"/>
              <a:t>..дёт(?)</a:t>
            </a:r>
            <a:r>
              <a:rPr lang="ru-RU" dirty="0" err="1" smtClean="0"/>
              <a:t>ся</a:t>
            </a:r>
            <a:r>
              <a:rPr lang="ru-RU" dirty="0" smtClean="0"/>
              <a:t> к зебре</a:t>
            </a:r>
            <a:br>
              <a:rPr lang="ru-RU" dirty="0" smtClean="0"/>
            </a:br>
            <a:r>
              <a:rPr lang="ru-RU" dirty="0" smtClean="0"/>
              <a:t>Через травы и </a:t>
            </a:r>
            <a:r>
              <a:rPr lang="ru-RU" dirty="0" err="1" smtClean="0"/>
              <a:t>камы</a:t>
            </a:r>
            <a:r>
              <a:rPr lang="ru-RU" dirty="0" smtClean="0"/>
              <a:t>(</a:t>
            </a:r>
            <a:r>
              <a:rPr lang="ru-RU" dirty="0" err="1" smtClean="0"/>
              <a:t>ш,шь</a:t>
            </a:r>
            <a:r>
              <a:rPr lang="ru-RU" dirty="0" smtClean="0"/>
              <a:t>). </a:t>
            </a:r>
            <a:r>
              <a:rPr lang="ru-RU" i="1" dirty="0" smtClean="0"/>
              <a:t>(В.Брюсов.)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4) Я вас любил (без)</a:t>
            </a:r>
            <a:r>
              <a:rPr lang="ru-RU" dirty="0" err="1" smtClean="0"/>
              <a:t>молвно</a:t>
            </a:r>
            <a:r>
              <a:rPr lang="ru-RU" dirty="0" smtClean="0"/>
              <a:t>, (</a:t>
            </a:r>
            <a:r>
              <a:rPr lang="ru-RU" dirty="0" err="1" smtClean="0"/>
              <a:t>без</a:t>
            </a:r>
            <a:r>
              <a:rPr lang="ru-RU" dirty="0" smtClean="0"/>
              <a:t>)надежно,</a:t>
            </a:r>
            <a:br>
              <a:rPr lang="ru-RU" dirty="0" smtClean="0"/>
            </a:br>
            <a:r>
              <a:rPr lang="ru-RU" dirty="0" smtClean="0"/>
              <a:t>То робостью, то ревностью томим;</a:t>
            </a:r>
            <a:br>
              <a:rPr lang="ru-RU" dirty="0" smtClean="0"/>
            </a:br>
            <a:r>
              <a:rPr lang="ru-RU" dirty="0" smtClean="0"/>
              <a:t>Я вас любил так искренно, так нежно,</a:t>
            </a:r>
            <a:br>
              <a:rPr lang="ru-RU" dirty="0" smtClean="0"/>
            </a:br>
            <a:r>
              <a:rPr lang="ru-RU" dirty="0" smtClean="0"/>
              <a:t>Как дай вам бог любимой быть другим. </a:t>
            </a:r>
            <a:r>
              <a:rPr lang="ru-RU" i="1" dirty="0" smtClean="0"/>
              <a:t>(А.Пушкин.)</a:t>
            </a:r>
            <a:endParaRPr lang="ru-RU" dirty="0" smtClean="0"/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Распространите однородные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Привал! Я готовлю </a:t>
            </a:r>
            <a:r>
              <a:rPr lang="ru-RU" i="1" dirty="0" smtClean="0"/>
              <a:t>постель</a:t>
            </a:r>
            <a:r>
              <a:rPr lang="ru-RU" i="1" dirty="0" smtClean="0"/>
              <a:t>, забираюсь под </a:t>
            </a:r>
            <a:r>
              <a:rPr lang="ru-RU" i="1" dirty="0" smtClean="0"/>
              <a:t>одеяло</a:t>
            </a:r>
            <a:r>
              <a:rPr lang="ru-RU" i="1" dirty="0" smtClean="0"/>
              <a:t>, но не могу уснуть. Видимо, дают знать тяжесть </a:t>
            </a:r>
            <a:r>
              <a:rPr lang="ru-RU" i="1" dirty="0" smtClean="0"/>
              <a:t>пути</a:t>
            </a:r>
            <a:r>
              <a:rPr lang="ru-RU" i="1" dirty="0" smtClean="0"/>
              <a:t>, смена </a:t>
            </a:r>
            <a:r>
              <a:rPr lang="ru-RU" i="1" dirty="0" smtClean="0"/>
              <a:t>впечатлений</a:t>
            </a:r>
            <a:r>
              <a:rPr lang="ru-RU" i="1" dirty="0" smtClean="0"/>
              <a:t>, обилие </a:t>
            </a:r>
            <a:r>
              <a:rPr lang="ru-RU" i="1" dirty="0" smtClean="0"/>
              <a:t>солнца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66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Расставьте пропущенные запятые и подчеркните однородные члены предложения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372476" cy="57150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 Жители торопливо </a:t>
            </a:r>
            <a:r>
              <a:rPr lang="ru-RU" dirty="0" smtClean="0"/>
              <a:t>проходят </a:t>
            </a:r>
            <a:r>
              <a:rPr lang="ru-RU" dirty="0" smtClean="0"/>
              <a:t>пробегают туда и </a:t>
            </a:r>
            <a:r>
              <a:rPr lang="ru-RU" dirty="0" smtClean="0"/>
              <a:t>сюда  торопливо </a:t>
            </a:r>
            <a:r>
              <a:rPr lang="ru-RU" dirty="0" smtClean="0"/>
              <a:t>перекидываются </a:t>
            </a:r>
            <a:r>
              <a:rPr lang="ru-RU" dirty="0" smtClean="0"/>
              <a:t>фразами </a:t>
            </a:r>
            <a:r>
              <a:rPr lang="ru-RU" dirty="0" smtClean="0"/>
              <a:t>некоторые зачем-то перетаскивают вещи; и все </a:t>
            </a:r>
            <a:r>
              <a:rPr lang="ru-RU" dirty="0" smtClean="0"/>
              <a:t>спешат  </a:t>
            </a:r>
            <a:r>
              <a:rPr lang="ru-RU" dirty="0" err="1" smtClean="0"/>
              <a:t>спешат</a:t>
            </a:r>
            <a:r>
              <a:rPr lang="ru-RU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2) Парень стоял и стоял, словно в стороне от суматохи.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3) А мы шли и </a:t>
            </a:r>
            <a:r>
              <a:rPr lang="ru-RU" dirty="0" smtClean="0"/>
              <a:t>шли  </a:t>
            </a:r>
            <a:r>
              <a:rPr lang="ru-RU" dirty="0" smtClean="0"/>
              <a:t>хмуро поглядывая по сторонам.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smtClean="0"/>
              <a:t>Тяжёл </a:t>
            </a:r>
            <a:r>
              <a:rPr lang="ru-RU" dirty="0" smtClean="0"/>
              <a:t>тяжёл был этот марш по городу. Но в ответ на взгляды </a:t>
            </a:r>
            <a:r>
              <a:rPr lang="ru-RU" dirty="0" smtClean="0"/>
              <a:t>жителей  </a:t>
            </a:r>
            <a:r>
              <a:rPr lang="ru-RU" dirty="0" smtClean="0"/>
              <a:t>на </a:t>
            </a:r>
            <a:r>
              <a:rPr lang="ru-RU" dirty="0" smtClean="0"/>
              <a:t>суетню  </a:t>
            </a:r>
            <a:r>
              <a:rPr lang="ru-RU" dirty="0" smtClean="0"/>
              <a:t>на суматоху мы гордо поднимали </a:t>
            </a:r>
            <a:r>
              <a:rPr lang="ru-RU" dirty="0" smtClean="0"/>
              <a:t>головы </a:t>
            </a:r>
            <a:r>
              <a:rPr lang="ru-RU" dirty="0" smtClean="0"/>
              <a:t>демонстративно развёртывали </a:t>
            </a:r>
            <a:r>
              <a:rPr lang="ru-RU" dirty="0" smtClean="0"/>
              <a:t>плечи   твёрже  </a:t>
            </a:r>
            <a:r>
              <a:rPr lang="ru-RU" dirty="0" smtClean="0"/>
              <a:t>злее ставили ногу. </a:t>
            </a:r>
            <a:r>
              <a:rPr lang="ru-RU" i="1" dirty="0" smtClean="0"/>
              <a:t>(А.Бек</a:t>
            </a:r>
            <a:r>
              <a:rPr lang="ru-RU" i="1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1. Укажи неверное утверждение.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Выберите по крайней мере один ответ: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В определённо-личных предложениях сказуемое стоит только в форме 2-го лица.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В неполных предложениях может быть пропущен любой член предложения. 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b="1" dirty="0" smtClean="0"/>
              <a:t>В </a:t>
            </a:r>
            <a:r>
              <a:rPr lang="ru-RU" b="1" dirty="0" smtClean="0"/>
              <a:t>односоставном предложении второй главный член не нужен для понимания смысла предложения.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В односоставных предложениях грамматическая основа состоит из одного главного члена. 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Неполные предложения — такие предложения, в которых пропущен главный член.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Пропуск члена предложения в произношении может быть выражен паузой.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Односоставные предложения могут быть распространёнными.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Назывные предложения имеют один главный член — подлежащее. 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2. Найди односоставные предложения.</a:t>
            </a:r>
            <a:br>
              <a:rPr lang="ru-RU" sz="2800" b="1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dirty="0" smtClean="0"/>
              <a:t>Выберите </a:t>
            </a:r>
            <a:r>
              <a:rPr lang="ru-RU" dirty="0" smtClean="0"/>
              <a:t>по крайней мере один ответ</a:t>
            </a:r>
            <a:r>
              <a:rPr lang="ru-RU" dirty="0" smtClean="0"/>
              <a:t>: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Его звали </a:t>
            </a:r>
            <a:r>
              <a:rPr lang="ru-RU" dirty="0" err="1" smtClean="0"/>
              <a:t>Григором</a:t>
            </a:r>
            <a:r>
              <a:rPr lang="ru-RU" dirty="0" smtClean="0"/>
              <a:t>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Мне нездоровится.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Сестра — врач.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За дверью бегают.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 утра морозит.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Ряд телеграфных столбов.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Что бы это значило?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Мне не хватает нежности твоей.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День ясен.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Ночь темна.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3. Укажи определённо-личные предложения.</a:t>
            </a:r>
            <a:br>
              <a:rPr lang="ru-RU" sz="2800" b="1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dirty="0" smtClean="0"/>
              <a:t>Выберите по крайней мере один ответ: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Не слышно волков завыванье.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 воздухе пахнет сосновой смолой.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Будем вместе служить.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 доме шумят.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Около шести часов в луга носили завтрак.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Быть грозе великой.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Цыплят по осени считают.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Иду по улице нарядной.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Выберите себе книгу по вкусу.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Не из Москвы ли будешь? </a:t>
            </a:r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4. Найди неопределённо-личные предложения.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Выберите по крайней мере один ответ: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Вот парадный подъезд.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Будут долго вспоминать его рассказы.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Детей учили рисованию.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Не по словам судят, а по делам.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Без труда не вынешь и рыбку из пруда.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Люблю грозу в начале мая.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Вдруг неожиданно всё зажглось солнечными лучами.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Травы скашивают рано утром.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 дверь постучали.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Выберите себе книгу по вкусу.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 Укажи безличные предложения.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i="1" dirty="0" smtClean="0"/>
              <a:t>Выберите по крайней мере один ответ: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Сейчас расскажу тебе сказку.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Уже совсем рассвело.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Приготовьтесь к уроку.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Бездонную бочку водой не заполнишь.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Скоро светать будет.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 в переулках пахнет морем.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Зажгло грозою дерево.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Слышу шум падающей листвы.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</a:t>
            </a:r>
            <a:r>
              <a:rPr lang="ru-RU" b="1" dirty="0" smtClean="0"/>
              <a:t>. Найди обобщённо-личные предложения.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i="1" dirty="0" smtClean="0"/>
              <a:t>Выберите по крайней мере один ответ: </a:t>
            </a:r>
            <a:endParaRPr lang="ru-RU" i="1" dirty="0" smtClean="0"/>
          </a:p>
          <a:p>
            <a:pPr marL="624078" indent="-514350">
              <a:buNone/>
            </a:pPr>
            <a:r>
              <a:rPr lang="ru-RU" i="1" dirty="0" smtClean="0"/>
              <a:t>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Егорушке дали ложку.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Не спешите отправляться в путь.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Любишь кататься — люби и саночки возить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Каких только птиц не увидишь в лесу!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Вечерами работалось особенно хорошо. 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7. Укажи назывные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i="1" dirty="0" smtClean="0"/>
              <a:t>Выберите по крайней мере один ответ: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Хлеб-соль ешь, а правду режь.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Это домик под толевой крышей.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Темнеет.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Вот моя улица.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Третье декабря тысяча девятисотого года.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Вода немного коричневатая.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Мне холодно.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Поговори со мною, мама.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Зима</a:t>
            </a:r>
            <a:r>
              <a:rPr lang="ru-RU" dirty="0" smtClean="0"/>
              <a:t>. 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8. Укажи примеры, в которых есть неполные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Выберите по крайней мере один ответ: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Видите дым? — Теперь вижу.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быть дома.  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избе жарко натоплено.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Оставайтесь дома.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Летом светает рано, а зимой — поздно.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Как тебя зовут? — Зиной.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Вам с лимоном или с вареньем?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Февраль.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Уходим завтра в море.  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 — это сила.  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247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Односоставные предложения</vt:lpstr>
      <vt:lpstr>1. Укажи неверное утверждение. </vt:lpstr>
      <vt:lpstr>2. Найди односоставные предложения.   </vt:lpstr>
      <vt:lpstr>3. Укажи определённо-личные предложения.   </vt:lpstr>
      <vt:lpstr>4. Найди неопределённо-личные предложения.</vt:lpstr>
      <vt:lpstr>5. Укажи безличные предложения. </vt:lpstr>
      <vt:lpstr> 6. Найди обобщённо-личные предложения. </vt:lpstr>
      <vt:lpstr>7. Укажи назывные предложения.</vt:lpstr>
      <vt:lpstr>8. Укажи примеры, в которых есть неполные предложения.</vt:lpstr>
      <vt:lpstr> 9. В каких примерах неверно расставлены знаки препинания? </vt:lpstr>
      <vt:lpstr>Найдите однородные члены предложения</vt:lpstr>
      <vt:lpstr>Распространите однородные члены предложения</vt:lpstr>
      <vt:lpstr>Расставьте пропущенные запятые и подчеркните однородные члены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Школа</dc:creator>
  <cp:lastModifiedBy>Школа</cp:lastModifiedBy>
  <cp:revision>10</cp:revision>
  <dcterms:created xsi:type="dcterms:W3CDTF">2012-03-02T04:12:34Z</dcterms:created>
  <dcterms:modified xsi:type="dcterms:W3CDTF">2012-03-02T04:40:12Z</dcterms:modified>
</cp:coreProperties>
</file>