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C2CC-51CE-4673-B3F2-1B57D5051827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C68F-D546-49F5-B22A-32F9F22B7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71504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Падежные окончания существительных в единственном числе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643446"/>
            <a:ext cx="4057656" cy="99535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71435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sz="3100" b="1" dirty="0" smtClean="0"/>
              <a:t>1. Прочитай рассказ «Неожиданные подарки».</a:t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Митя </a:t>
            </a:r>
            <a:r>
              <a:rPr lang="ru-RU" dirty="0" smtClean="0"/>
              <a:t>и Коля — близнецы. Сегодня у каждого из них день рождения. </a:t>
            </a:r>
            <a:r>
              <a:rPr lang="ru-RU" dirty="0" smtClean="0"/>
              <a:t>Они проснулись </a:t>
            </a:r>
            <a:r>
              <a:rPr lang="ru-RU" dirty="0" smtClean="0"/>
              <a:t>рано утром. На столе около кроватей, как всегда в этот день, лежали приготовленные для них подарки: от мамы и папы, от тёти Шуры. И вот ещё два пакетика: на одном надпись — </a:t>
            </a:r>
            <a:r>
              <a:rPr lang="ru-RU" i="1" dirty="0" smtClean="0"/>
              <a:t>«подарок Мити»</a:t>
            </a:r>
            <a:r>
              <a:rPr lang="ru-RU" dirty="0" smtClean="0"/>
              <a:t>, на другом — </a:t>
            </a:r>
            <a:r>
              <a:rPr lang="ru-RU" i="1" dirty="0" smtClean="0"/>
              <a:t>«подарок Коли»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Рассматривая эти свёртки, Митя и Коля удивлённо переглянулись: раньше они ничего не дарили друг другу. А когда Митя развернул пакет с надписью </a:t>
            </a:r>
            <a:r>
              <a:rPr lang="ru-RU" i="1" dirty="0" smtClean="0"/>
              <a:t>«подарок Коли»</a:t>
            </a:r>
            <a:r>
              <a:rPr lang="ru-RU" dirty="0" smtClean="0"/>
              <a:t>, а Коля — пакет с надписью </a:t>
            </a:r>
            <a:r>
              <a:rPr lang="ru-RU" i="1" dirty="0" smtClean="0"/>
              <a:t>«подарок Мити»</a:t>
            </a:r>
            <a:r>
              <a:rPr lang="ru-RU" dirty="0" smtClean="0"/>
              <a:t>, то оба удивились ещё больше. Коля получил в подарок то, что хотел иметь Митя, — перочинный ножик, а Митя — масляные краски, о которых мечтал Коля.</a:t>
            </a:r>
          </a:p>
          <a:p>
            <a:pPr>
              <a:buNone/>
            </a:pPr>
            <a:r>
              <a:rPr lang="ru-RU" dirty="0" smtClean="0"/>
              <a:t>Не успели они удивиться, как в комнату вбежала их сестрёнка Лена и спросила:</a:t>
            </a:r>
          </a:p>
          <a:p>
            <a:pPr>
              <a:buNone/>
            </a:pPr>
            <a:r>
              <a:rPr lang="ru-RU" dirty="0" smtClean="0"/>
              <a:t>— Понравились вам мои подарки?</a:t>
            </a:r>
          </a:p>
          <a:p>
            <a:pPr>
              <a:buNone/>
            </a:pPr>
            <a:r>
              <a:rPr lang="ru-RU" dirty="0" smtClean="0"/>
              <a:t>— Твои подарки? Какие подарки? Ты нам ничего не дарила, — ответили Митя и Коля в один голос.</a:t>
            </a:r>
          </a:p>
          <a:p>
            <a:pPr>
              <a:buNone/>
            </a:pPr>
            <a:r>
              <a:rPr lang="ru-RU" dirty="0" smtClean="0"/>
              <a:t>— Да вот же они! — сказала Лена, показывая на перочинный ножик и масляные краски...</a:t>
            </a:r>
          </a:p>
          <a:p>
            <a:pPr>
              <a:buNone/>
            </a:pPr>
            <a:r>
              <a:rPr lang="ru-RU" dirty="0" smtClean="0"/>
              <a:t>Недоразумение, конечно, скоро разъяснилось.</a:t>
            </a:r>
          </a:p>
          <a:p>
            <a:pPr>
              <a:buNone/>
            </a:pPr>
            <a:r>
              <a:rPr lang="ru-RU" i="1" dirty="0" smtClean="0"/>
              <a:t>(По Е. </a:t>
            </a:r>
            <a:r>
              <a:rPr lang="ru-RU" i="1" dirty="0" err="1" smtClean="0"/>
              <a:t>Мережинской</a:t>
            </a:r>
            <a:r>
              <a:rPr lang="ru-RU" i="1" dirty="0" smtClean="0"/>
              <a:t>.)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dirty="0" smtClean="0"/>
          </a:p>
          <a:p>
            <a:pPr fontAlgn="t"/>
            <a:r>
              <a:rPr lang="ru-RU" b="1" dirty="0" smtClean="0"/>
              <a:t>2. Почему произошло недоразумение? Исправь ошибку Лены.</a:t>
            </a:r>
          </a:p>
          <a:p>
            <a:pPr fontAlgn="t"/>
            <a:r>
              <a:rPr lang="ru-RU" b="1" dirty="0" smtClean="0"/>
              <a:t>3. Вставь нужные окончания и объясни правописание выделенных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686436" cy="44545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Летят на</a:t>
            </a:r>
            <a:r>
              <a:rPr lang="ru-RU" i="1" dirty="0" smtClean="0"/>
              <a:t> </a:t>
            </a:r>
            <a:r>
              <a:rPr lang="ru-RU" b="1" i="1" dirty="0" err="1" smtClean="0"/>
              <a:t>ветк</a:t>
            </a:r>
            <a:r>
              <a:rPr lang="ru-RU" b="1" i="1" dirty="0" smtClean="0"/>
              <a:t>..</a:t>
            </a:r>
            <a:r>
              <a:rPr lang="ru-RU" dirty="0" smtClean="0"/>
              <a:t> </a:t>
            </a:r>
            <a:r>
              <a:rPr lang="ru-RU" dirty="0" smtClean="0"/>
              <a:t>Воробьи,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 обсудить дела свои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Сидят на </a:t>
            </a:r>
            <a:r>
              <a:rPr lang="ru-RU" b="1" i="1" dirty="0" err="1" smtClean="0"/>
              <a:t>ветк</a:t>
            </a:r>
            <a:r>
              <a:rPr lang="ru-RU" b="1" i="1" dirty="0" smtClean="0"/>
              <a:t>..</a:t>
            </a:r>
            <a:r>
              <a:rPr lang="ru-RU" dirty="0" smtClean="0"/>
              <a:t> воробьи…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Сидят на </a:t>
            </a:r>
            <a:r>
              <a:rPr lang="ru-RU" b="1" i="1" dirty="0" smtClean="0"/>
              <a:t>–е</a:t>
            </a:r>
            <a:r>
              <a:rPr lang="ru-RU" dirty="0" smtClean="0"/>
              <a:t>, летят на </a:t>
            </a:r>
            <a:r>
              <a:rPr lang="ru-RU" b="1" i="1" dirty="0" smtClean="0"/>
              <a:t>–и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510155"/>
            <a:ext cx="4143372" cy="334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Вставьте пропущенные буквы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Спать в </a:t>
            </a:r>
            <a:r>
              <a:rPr lang="ru-RU" dirty="0" err="1" smtClean="0"/>
              <a:t>постельк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встать с </a:t>
            </a:r>
            <a:r>
              <a:rPr lang="ru-RU" dirty="0" err="1" smtClean="0"/>
              <a:t>постел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играть на </a:t>
            </a:r>
            <a:r>
              <a:rPr lang="ru-RU" dirty="0" err="1" smtClean="0"/>
              <a:t>площадк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стоять на </a:t>
            </a:r>
            <a:r>
              <a:rPr lang="ru-RU" dirty="0" err="1" smtClean="0"/>
              <a:t>площад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на краю </a:t>
            </a:r>
            <a:r>
              <a:rPr lang="ru-RU" dirty="0" err="1" smtClean="0"/>
              <a:t>деревн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шёл по </a:t>
            </a:r>
            <a:r>
              <a:rPr lang="ru-RU" dirty="0" err="1" smtClean="0"/>
              <a:t>деревн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по алле </a:t>
            </a:r>
            <a:r>
              <a:rPr lang="ru-RU" dirty="0" smtClean="0"/>
              <a:t>сада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вдоль </a:t>
            </a:r>
            <a:r>
              <a:rPr lang="ru-RU" dirty="0" smtClean="0"/>
              <a:t>алле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скакал на </a:t>
            </a:r>
            <a:r>
              <a:rPr lang="ru-RU" dirty="0" err="1" smtClean="0"/>
              <a:t>лошадк</a:t>
            </a:r>
            <a:r>
              <a:rPr lang="en-US" dirty="0" smtClean="0"/>
              <a:t>…</a:t>
            </a:r>
            <a:endParaRPr lang="ru-RU" dirty="0"/>
          </a:p>
          <a:p>
            <a:r>
              <a:rPr lang="ru-RU" dirty="0"/>
              <a:t>ехал на </a:t>
            </a:r>
            <a:r>
              <a:rPr lang="ru-RU" dirty="0" err="1" smtClean="0"/>
              <a:t>лошад</a:t>
            </a:r>
            <a:r>
              <a:rPr lang="en-US" dirty="0" smtClean="0"/>
              <a:t>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Вставьте пропущенные буквы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864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Жил в </a:t>
            </a:r>
            <a:r>
              <a:rPr lang="ru-RU" dirty="0" smtClean="0"/>
              <a:t>город…</a:t>
            </a:r>
            <a:r>
              <a:rPr lang="ru-RU" dirty="0"/>
              <a:t> </a:t>
            </a:r>
            <a:r>
              <a:rPr lang="ru-RU" dirty="0" smtClean="0"/>
              <a:t>Казан…;</a:t>
            </a:r>
            <a:endParaRPr lang="ru-RU" dirty="0"/>
          </a:p>
          <a:p>
            <a:r>
              <a:rPr lang="ru-RU" dirty="0"/>
              <a:t>ехал по </a:t>
            </a:r>
            <a:r>
              <a:rPr lang="ru-RU" dirty="0" err="1" smtClean="0"/>
              <a:t>пустын</a:t>
            </a:r>
            <a:r>
              <a:rPr lang="ru-RU" dirty="0" smtClean="0"/>
              <a:t>…</a:t>
            </a:r>
            <a:r>
              <a:rPr lang="ru-RU" dirty="0"/>
              <a:t> на </a:t>
            </a:r>
            <a:r>
              <a:rPr lang="ru-RU" dirty="0" smtClean="0"/>
              <a:t>верблюд…;</a:t>
            </a:r>
            <a:endParaRPr lang="ru-RU" dirty="0"/>
          </a:p>
          <a:p>
            <a:r>
              <a:rPr lang="ru-RU" dirty="0"/>
              <a:t>котлеты из </a:t>
            </a:r>
            <a:r>
              <a:rPr lang="ru-RU" dirty="0" err="1" smtClean="0"/>
              <a:t>морков</a:t>
            </a:r>
            <a:r>
              <a:rPr lang="ru-RU" dirty="0" smtClean="0"/>
              <a:t>…;</a:t>
            </a:r>
            <a:endParaRPr lang="ru-RU" dirty="0"/>
          </a:p>
          <a:p>
            <a:r>
              <a:rPr lang="ru-RU" dirty="0"/>
              <a:t>написал письмо </a:t>
            </a:r>
            <a:r>
              <a:rPr lang="ru-RU" dirty="0" err="1" smtClean="0"/>
              <a:t>бабушк</a:t>
            </a:r>
            <a:r>
              <a:rPr lang="ru-RU" dirty="0" smtClean="0"/>
              <a:t>…</a:t>
            </a:r>
            <a:r>
              <a:rPr lang="ru-RU" dirty="0"/>
              <a:t> </a:t>
            </a:r>
            <a:r>
              <a:rPr lang="ru-RU" dirty="0" smtClean="0"/>
              <a:t>Мари…;</a:t>
            </a:r>
            <a:endParaRPr lang="ru-RU" dirty="0"/>
          </a:p>
          <a:p>
            <a:r>
              <a:rPr lang="ru-RU" dirty="0"/>
              <a:t>приехал к </a:t>
            </a:r>
            <a:r>
              <a:rPr lang="ru-RU" dirty="0" err="1" smtClean="0"/>
              <a:t>тёт</a:t>
            </a:r>
            <a:r>
              <a:rPr lang="ru-RU" dirty="0" smtClean="0"/>
              <a:t>…</a:t>
            </a:r>
            <a:r>
              <a:rPr lang="ru-RU" dirty="0"/>
              <a:t> </a:t>
            </a:r>
            <a:r>
              <a:rPr lang="ru-RU" dirty="0" smtClean="0"/>
              <a:t>Юли…;</a:t>
            </a:r>
            <a:endParaRPr lang="ru-RU" dirty="0"/>
          </a:p>
          <a:p>
            <a:r>
              <a:rPr lang="ru-RU" dirty="0"/>
              <a:t>отдыхал у </a:t>
            </a:r>
            <a:r>
              <a:rPr lang="ru-RU" dirty="0" err="1" smtClean="0"/>
              <a:t>тёт</a:t>
            </a:r>
            <a:r>
              <a:rPr lang="ru-RU" dirty="0" smtClean="0"/>
              <a:t>…</a:t>
            </a:r>
            <a:r>
              <a:rPr lang="ru-RU" dirty="0"/>
              <a:t> </a:t>
            </a:r>
            <a:r>
              <a:rPr lang="ru-RU" dirty="0" smtClean="0"/>
              <a:t>Ксени…;</a:t>
            </a:r>
            <a:endParaRPr lang="ru-RU" dirty="0"/>
          </a:p>
          <a:p>
            <a:r>
              <a:rPr lang="ru-RU" dirty="0"/>
              <a:t>помогал </a:t>
            </a:r>
            <a:r>
              <a:rPr lang="ru-RU" dirty="0" err="1" smtClean="0"/>
              <a:t>дяд</a:t>
            </a:r>
            <a:r>
              <a:rPr lang="ru-RU" dirty="0" smtClean="0"/>
              <a:t>…</a:t>
            </a:r>
            <a:r>
              <a:rPr lang="ru-RU" dirty="0"/>
              <a:t> </a:t>
            </a:r>
            <a:r>
              <a:rPr lang="ru-RU" dirty="0" smtClean="0"/>
              <a:t>Васили…;</a:t>
            </a:r>
            <a:endParaRPr lang="ru-RU" dirty="0"/>
          </a:p>
          <a:p>
            <a:r>
              <a:rPr lang="ru-RU" dirty="0" smtClean="0"/>
              <a:t>Подарил </a:t>
            </a:r>
            <a:r>
              <a:rPr lang="ru-RU" dirty="0" err="1" smtClean="0"/>
              <a:t>Лиди</a:t>
            </a:r>
            <a:r>
              <a:rPr lang="ru-RU" dirty="0" smtClean="0"/>
              <a:t>…</a:t>
            </a:r>
            <a:r>
              <a:rPr lang="ru-RU" dirty="0"/>
              <a:t> </a:t>
            </a:r>
            <a:r>
              <a:rPr lang="ru-RU" dirty="0" smtClean="0"/>
              <a:t>Николаевн…;</a:t>
            </a:r>
            <a:endParaRPr lang="ru-RU" dirty="0"/>
          </a:p>
          <a:p>
            <a:r>
              <a:rPr lang="ru-RU" dirty="0"/>
              <a:t>получил от Серёж </a:t>
            </a:r>
            <a:r>
              <a:rPr lang="ru-RU" dirty="0" smtClean="0"/>
              <a:t>... Соколова</a:t>
            </a:r>
            <a:r>
              <a:rPr lang="ru-RU" dirty="0"/>
              <a:t>;</a:t>
            </a:r>
          </a:p>
          <a:p>
            <a:r>
              <a:rPr lang="ru-RU" dirty="0"/>
              <a:t>вспомнил </a:t>
            </a:r>
            <a:r>
              <a:rPr lang="ru-RU" dirty="0" smtClean="0"/>
              <a:t>о Витали…;</a:t>
            </a:r>
            <a:endParaRPr lang="ru-RU" dirty="0"/>
          </a:p>
          <a:p>
            <a:r>
              <a:rPr lang="ru-RU" dirty="0"/>
              <a:t>читал о </a:t>
            </a:r>
            <a:r>
              <a:rPr lang="ru-RU" dirty="0" smtClean="0"/>
              <a:t>старик…</a:t>
            </a:r>
            <a:r>
              <a:rPr lang="ru-RU" dirty="0"/>
              <a:t> </a:t>
            </a:r>
            <a:r>
              <a:rPr lang="ru-RU" dirty="0" err="1" smtClean="0"/>
              <a:t>Хоттабыч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Падежные окончания существительных в единственном числе</vt:lpstr>
      <vt:lpstr> 1. Прочитай рассказ «Неожиданные подарки». </vt:lpstr>
      <vt:lpstr>Слайд 3</vt:lpstr>
      <vt:lpstr>Вставьте пропущенные буквы</vt:lpstr>
      <vt:lpstr>Вставьте пропущенные буквы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2012-04-02T15:00:43Z</dcterms:created>
  <dcterms:modified xsi:type="dcterms:W3CDTF">2012-04-02T15:15:12Z</dcterms:modified>
</cp:coreProperties>
</file>