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69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05.11.2012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571604" y="2143116"/>
            <a:ext cx="600077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Четверть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– торговая хлебная мера.                                               В казённой четверти более 9 пудов (пуд -16 кг)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ржи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20</Words>
  <PresentationFormat>Экран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Семья</cp:lastModifiedBy>
  <cp:revision>3</cp:revision>
  <dcterms:modified xsi:type="dcterms:W3CDTF">2012-11-05T13:52:49Z</dcterms:modified>
</cp:coreProperties>
</file>