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BE79-1A36-48E9-A7CA-3CCE7AEC2A28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6B966-A692-4C00-9893-9EB971189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1052736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КАРТИННЫЙ  СЛОВАРЬ НА УРОКАХ РУССКОГО ЯЗЫКА В  4 Классе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437112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УМК «ПЕРСПЕКТИВНАЯ НАЧАЛЬНАЯ ШКОЛА»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47"/>
            <a:ext cx="9144000" cy="6804505"/>
          </a:xfrm>
          <a:prstGeom prst="rect">
            <a:avLst/>
          </a:prstGeom>
        </p:spPr>
      </p:pic>
      <p:pic>
        <p:nvPicPr>
          <p:cNvPr id="3" name="Рисунок 2" descr="iCAHZ14R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2160240" cy="1628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99695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Авт..м..</a:t>
            </a:r>
            <a:r>
              <a:rPr lang="ru-RU" sz="4000" b="1" dirty="0" err="1" smtClean="0">
                <a:solidFill>
                  <a:srgbClr val="0070C0"/>
                </a:solidFill>
              </a:rPr>
              <a:t>биль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99695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2996952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tarp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484784"/>
            <a:ext cx="2555776" cy="19168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2200" y="37170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38610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   л   с   </a:t>
            </a:r>
            <a:r>
              <a:rPr lang="ru-RU" sz="3600" b="1" dirty="0" err="1" smtClean="0">
                <a:solidFill>
                  <a:srgbClr val="0070C0"/>
                </a:solidFill>
              </a:rPr>
              <a:t>пед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3789040"/>
            <a:ext cx="360040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386104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386104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iCAH77U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365104"/>
            <a:ext cx="2232248" cy="17167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95936" y="515719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</a:rPr>
              <a:t>Экск</a:t>
            </a:r>
            <a:r>
              <a:rPr lang="ru-RU" sz="4000" b="1" dirty="0" smtClean="0">
                <a:solidFill>
                  <a:srgbClr val="0070C0"/>
                </a:solidFill>
              </a:rPr>
              <a:t>     ват    </a:t>
            </a:r>
            <a:r>
              <a:rPr lang="ru-RU" sz="4000" b="1" dirty="0" err="1" smtClean="0">
                <a:solidFill>
                  <a:srgbClr val="0070C0"/>
                </a:solidFill>
              </a:rPr>
              <a:t>р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51571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51571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47"/>
            <a:ext cx="9144000" cy="6804505"/>
          </a:xfrm>
          <a:prstGeom prst="rect">
            <a:avLst/>
          </a:prstGeom>
        </p:spPr>
      </p:pic>
      <p:pic>
        <p:nvPicPr>
          <p:cNvPr id="4" name="Рисунок 3" descr="1267651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2195736" cy="2989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58924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Б     лет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58924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71703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К    л     </a:t>
            </a:r>
            <a:r>
              <a:rPr lang="ru-RU" sz="4000" b="1" dirty="0" err="1" smtClean="0">
                <a:solidFill>
                  <a:srgbClr val="0070C0"/>
                </a:solidFill>
              </a:rPr>
              <a:t>ндарь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7170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371703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x_954edf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653136"/>
            <a:ext cx="2395240" cy="1796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80112" y="530120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Г    л    рея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530120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530120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01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556792"/>
            <a:ext cx="296203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47"/>
            <a:ext cx="9144000" cy="6804505"/>
          </a:xfrm>
          <a:prstGeom prst="rect">
            <a:avLst/>
          </a:prstGeom>
        </p:spPr>
      </p:pic>
      <p:pic>
        <p:nvPicPr>
          <p:cNvPr id="3" name="Рисунок 2" descr="4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3131840" cy="2348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234888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   </a:t>
            </a:r>
            <a:r>
              <a:rPr lang="ru-RU" sz="4000" b="1" dirty="0" err="1" smtClean="0">
                <a:solidFill>
                  <a:srgbClr val="0070C0"/>
                </a:solidFill>
              </a:rPr>
              <a:t>йзаж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34888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CAPWDV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068960"/>
            <a:ext cx="3153139" cy="2364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3645024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   </a:t>
            </a:r>
            <a:r>
              <a:rPr lang="ru-RU" sz="4000" b="1" dirty="0" err="1" smtClean="0">
                <a:solidFill>
                  <a:srgbClr val="0070C0"/>
                </a:solidFill>
              </a:rPr>
              <a:t>тюрморт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364502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CASUY32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293096"/>
            <a:ext cx="2060054" cy="2564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2240" y="558924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   </a:t>
            </a:r>
            <a:r>
              <a:rPr lang="ru-RU" sz="4000" b="1" dirty="0" err="1" smtClean="0">
                <a:solidFill>
                  <a:srgbClr val="0070C0"/>
                </a:solidFill>
              </a:rPr>
              <a:t>ртрет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5589240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505"/>
          </a:xfrm>
          <a:prstGeom prst="rect">
            <a:avLst/>
          </a:prstGeom>
        </p:spPr>
      </p:pic>
      <p:pic>
        <p:nvPicPr>
          <p:cNvPr id="3" name="Рисунок 2" descr="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556792"/>
            <a:ext cx="2783211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49289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Б   </a:t>
            </a:r>
            <a:r>
              <a:rPr lang="ru-RU" sz="4000" b="1" dirty="0" err="1" smtClean="0">
                <a:solidFill>
                  <a:srgbClr val="0070C0"/>
                </a:solidFill>
              </a:rPr>
              <a:t>бл</a:t>
            </a:r>
            <a:r>
              <a:rPr lang="ru-RU" sz="4000" b="1" dirty="0" smtClean="0">
                <a:solidFill>
                  <a:srgbClr val="0070C0"/>
                </a:solidFill>
              </a:rPr>
              <a:t>     </a:t>
            </a:r>
            <a:r>
              <a:rPr lang="ru-RU" sz="4000" b="1" dirty="0" err="1" smtClean="0">
                <a:solidFill>
                  <a:srgbClr val="0070C0"/>
                </a:solidFill>
              </a:rPr>
              <a:t>тека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492896"/>
            <a:ext cx="21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49289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ио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412776"/>
            <a:ext cx="2880320" cy="18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364502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К  </a:t>
            </a:r>
            <a:r>
              <a:rPr lang="ru-RU" sz="4000" b="1" dirty="0" err="1" smtClean="0">
                <a:solidFill>
                  <a:srgbClr val="0070C0"/>
                </a:solidFill>
              </a:rPr>
              <a:t>рабль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364502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CANRCV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19" y="3933056"/>
            <a:ext cx="2686023" cy="20768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2040" y="537321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Г   </a:t>
            </a:r>
            <a:r>
              <a:rPr lang="ru-RU" sz="4000" b="1" dirty="0" err="1" smtClean="0">
                <a:solidFill>
                  <a:srgbClr val="0070C0"/>
                </a:solidFill>
              </a:rPr>
              <a:t>ризонт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537321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47"/>
            <a:ext cx="9144000" cy="6804505"/>
          </a:xfrm>
          <a:prstGeom prst="rect">
            <a:avLst/>
          </a:prstGeom>
        </p:spPr>
      </p:pic>
      <p:pic>
        <p:nvPicPr>
          <p:cNvPr id="3" name="Рисунок 2" descr="iCAADF60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3600400" cy="225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285293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   лют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85293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CALUU10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5" y="2608723"/>
            <a:ext cx="2689413" cy="3916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580526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    </a:t>
            </a:r>
            <a:r>
              <a:rPr lang="ru-RU" sz="4000" b="1" dirty="0" err="1" smtClean="0">
                <a:solidFill>
                  <a:srgbClr val="0070C0"/>
                </a:solidFill>
              </a:rPr>
              <a:t>лдат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58052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47"/>
            <a:ext cx="9144000" cy="6804505"/>
          </a:xfrm>
          <a:prstGeom prst="rect">
            <a:avLst/>
          </a:prstGeom>
        </p:spPr>
      </p:pic>
      <p:pic>
        <p:nvPicPr>
          <p:cNvPr id="3" name="Рисунок 2" descr="iCA22BL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3509190" cy="244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242088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Эл   </a:t>
            </a:r>
            <a:r>
              <a:rPr lang="ru-RU" sz="4000" b="1" dirty="0" err="1" smtClean="0">
                <a:solidFill>
                  <a:srgbClr val="0070C0"/>
                </a:solidFill>
              </a:rPr>
              <a:t>ктрич</a:t>
            </a:r>
            <a:r>
              <a:rPr lang="ru-RU" sz="4000" b="1" dirty="0" smtClean="0">
                <a:solidFill>
                  <a:srgbClr val="0070C0"/>
                </a:solidFill>
              </a:rPr>
              <a:t>    </a:t>
            </a:r>
            <a:r>
              <a:rPr lang="ru-RU" sz="4000" b="1" dirty="0" err="1" smtClean="0">
                <a:solidFill>
                  <a:srgbClr val="0070C0"/>
                </a:solidFill>
              </a:rPr>
              <a:t>ство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2420888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42088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CA54PEK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645024"/>
            <a:ext cx="3312368" cy="2214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587727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</a:rPr>
              <a:t>Эск</a:t>
            </a:r>
            <a:r>
              <a:rPr lang="ru-RU" sz="4000" b="1" dirty="0" smtClean="0">
                <a:solidFill>
                  <a:srgbClr val="0070C0"/>
                </a:solidFill>
              </a:rPr>
              <a:t>    лат    </a:t>
            </a:r>
            <a:r>
              <a:rPr lang="ru-RU" sz="4000" b="1" dirty="0" err="1" smtClean="0">
                <a:solidFill>
                  <a:srgbClr val="0070C0"/>
                </a:solidFill>
              </a:rPr>
              <a:t>р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587727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587727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4505"/>
          </a:xfrm>
          <a:prstGeom prst="rect">
            <a:avLst/>
          </a:prstGeom>
        </p:spPr>
      </p:pic>
      <p:pic>
        <p:nvPicPr>
          <p:cNvPr id="3" name="Рисунок 2" descr="iCAO9XM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2808312" cy="2106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285293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В    </a:t>
            </a:r>
            <a:r>
              <a:rPr lang="ru-RU" sz="4000" b="1" dirty="0" err="1" smtClean="0">
                <a:solidFill>
                  <a:srgbClr val="0070C0"/>
                </a:solidFill>
              </a:rPr>
              <a:t>н</a:t>
            </a:r>
            <a:r>
              <a:rPr lang="ru-RU" sz="4000" b="1" dirty="0" smtClean="0">
                <a:solidFill>
                  <a:srgbClr val="0070C0"/>
                </a:solidFill>
              </a:rPr>
              <a:t>    грет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85293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85293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CAWHB4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2984" y="1412776"/>
            <a:ext cx="2592288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371703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К   стер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37170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CA0OUQ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717032"/>
            <a:ext cx="2880320" cy="2160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832" y="594928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К 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екция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594928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олл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47"/>
            <a:ext cx="9144000" cy="6804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780928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СУХОРУКОВА Н.А.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ООШ  № 3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.Алейск   Алтайского края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 год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109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Сухорукова</dc:creator>
  <cp:lastModifiedBy>Сухорукова </cp:lastModifiedBy>
  <cp:revision>11</cp:revision>
  <dcterms:created xsi:type="dcterms:W3CDTF">2012-04-08T11:46:11Z</dcterms:created>
  <dcterms:modified xsi:type="dcterms:W3CDTF">2012-04-08T16:35:49Z</dcterms:modified>
</cp:coreProperties>
</file>