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4EA"/>
    <a:srgbClr val="4BD719"/>
    <a:srgbClr val="D21EBD"/>
    <a:srgbClr val="CC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36B7-5361-4E15-AF3F-8800DC9420D5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B1E3-DCE8-4078-B6BF-6DD77DD2D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1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мире животных</a:t>
            </a:r>
            <a:endParaRPr lang="ru-RU" sz="7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2005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1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Поднимает великан груз тяжелый к облакам.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если станет душно, — себя польет из душа.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6446" y="57148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реке плывет бревно,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Ох, и злющее оно!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Тем, кто в речку угодил,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Нос откусит... </a:t>
            </a:r>
          </a:p>
        </p:txBody>
      </p:sp>
      <p:pic>
        <p:nvPicPr>
          <p:cNvPr id="4" name="Рисунок 3" descr="1154506_shutterstock_17204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929222" cy="3296417"/>
          </a:xfrm>
          <a:prstGeom prst="rect">
            <a:avLst/>
          </a:prstGeom>
        </p:spPr>
      </p:pic>
      <p:pic>
        <p:nvPicPr>
          <p:cNvPr id="5" name="Рисунок 4" descr="milaci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85992"/>
            <a:ext cx="3670308" cy="3209214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2714612" y="4500570"/>
            <a:ext cx="1000132" cy="928694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57950" y="1857364"/>
            <a:ext cx="714380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14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185736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Кто лишний?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78534590_korov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857232"/>
            <a:ext cx="2857488" cy="2285991"/>
          </a:xfrm>
          <a:prstGeom prst="rect">
            <a:avLst/>
          </a:prstGeom>
        </p:spPr>
      </p:pic>
      <p:pic>
        <p:nvPicPr>
          <p:cNvPr id="7" name="Рисунок 6" descr="1244273234_os18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428736"/>
            <a:ext cx="1428760" cy="1628932"/>
          </a:xfrm>
          <a:prstGeom prst="rect">
            <a:avLst/>
          </a:prstGeom>
        </p:spPr>
      </p:pic>
      <p:pic>
        <p:nvPicPr>
          <p:cNvPr id="8" name="Рисунок 7" descr="slide0012_image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429000"/>
            <a:ext cx="2786082" cy="2722400"/>
          </a:xfrm>
          <a:prstGeom prst="rect">
            <a:avLst/>
          </a:prstGeom>
        </p:spPr>
      </p:pic>
      <p:pic>
        <p:nvPicPr>
          <p:cNvPr id="10" name="Рисунок 9" descr="fe5070e9d07ea167f4609740ef66627c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2984"/>
            <a:ext cx="3468371" cy="2433640"/>
          </a:xfrm>
          <a:prstGeom prst="rect">
            <a:avLst/>
          </a:prstGeom>
        </p:spPr>
      </p:pic>
      <p:pic>
        <p:nvPicPr>
          <p:cNvPr id="11" name="Рисунок 10" descr="1244216859_faf308ba0143-kopiy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3643314"/>
            <a:ext cx="1571636" cy="2651502"/>
          </a:xfrm>
          <a:prstGeom prst="rect">
            <a:avLst/>
          </a:prstGeom>
        </p:spPr>
      </p:pic>
      <p:pic>
        <p:nvPicPr>
          <p:cNvPr id="12" name="Рисунок 11" descr="animals_0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3857628"/>
            <a:ext cx="1489166" cy="209005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1704072_animals_portraits_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05321" cy="3624267"/>
          </a:xfrm>
          <a:prstGeom prst="rect">
            <a:avLst/>
          </a:prstGeom>
        </p:spPr>
      </p:pic>
      <p:pic>
        <p:nvPicPr>
          <p:cNvPr id="3" name="Рисунок 2" descr="1312632537_1311086652_krasivye-fotografii-zhivotnyh-20-foto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28"/>
            <a:ext cx="2930520" cy="2867025"/>
          </a:xfrm>
          <a:prstGeom prst="rect">
            <a:avLst/>
          </a:prstGeom>
        </p:spPr>
      </p:pic>
      <p:pic>
        <p:nvPicPr>
          <p:cNvPr id="4" name="Рисунок 3" descr="1317807901_eric-issel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714752"/>
            <a:ext cx="3833817" cy="2620729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0"/>
            <a:ext cx="3071834" cy="3571900"/>
          </a:xfrm>
          <a:prstGeom prst="rect">
            <a:avLst/>
          </a:prstGeom>
        </p:spPr>
      </p:pic>
      <p:pic>
        <p:nvPicPr>
          <p:cNvPr id="7" name="Рисунок 6" descr="ovc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500438"/>
            <a:ext cx="3024192" cy="302419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sinrevogn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7166"/>
            <a:ext cx="2930538" cy="2340962"/>
          </a:xfrm>
          <a:prstGeom prst="rect">
            <a:avLst/>
          </a:prstGeom>
        </p:spPr>
      </p:pic>
      <p:pic>
        <p:nvPicPr>
          <p:cNvPr id="6" name="Рисунок 5" descr="78833993_JUMBO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43248"/>
            <a:ext cx="2975455" cy="3214688"/>
          </a:xfrm>
          <a:prstGeom prst="rect">
            <a:avLst/>
          </a:prstGeom>
        </p:spPr>
      </p:pic>
      <p:pic>
        <p:nvPicPr>
          <p:cNvPr id="7" name="Рисунок 6" descr="1312632537_1311086652_krasivye-fotografii-zhivotnyh-20-foto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571876"/>
            <a:ext cx="2928926" cy="2865466"/>
          </a:xfrm>
          <a:prstGeom prst="rect">
            <a:avLst/>
          </a:prstGeom>
        </p:spPr>
      </p:pic>
      <p:pic>
        <p:nvPicPr>
          <p:cNvPr id="9" name="Рисунок 8" descr="91512512154e3deb5b1f9b5f500bd30a6ffaa7bf197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00042"/>
            <a:ext cx="2730357" cy="2426984"/>
          </a:xfrm>
          <a:prstGeom prst="rect">
            <a:avLst/>
          </a:prstGeom>
        </p:spPr>
      </p:pic>
      <p:pic>
        <p:nvPicPr>
          <p:cNvPr id="10" name="Рисунок 9" descr="1292999708_rabbitsp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357430"/>
            <a:ext cx="2595564" cy="242889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vitniy_mir0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3" y="0"/>
            <a:ext cx="3857627" cy="3024380"/>
          </a:xfrm>
          <a:prstGeom prst="rect">
            <a:avLst/>
          </a:prstGeom>
        </p:spPr>
      </p:pic>
      <p:pic>
        <p:nvPicPr>
          <p:cNvPr id="4" name="Рисунок 3" descr="yagnyon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2532058" cy="2246306"/>
          </a:xfrm>
          <a:prstGeom prst="rect">
            <a:avLst/>
          </a:prstGeom>
        </p:spPr>
      </p:pic>
      <p:pic>
        <p:nvPicPr>
          <p:cNvPr id="5" name="Рисунок 4" descr="Dessinrevogn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857628"/>
            <a:ext cx="3040598" cy="2428880"/>
          </a:xfrm>
          <a:prstGeom prst="rect">
            <a:avLst/>
          </a:prstGeom>
        </p:spPr>
      </p:pic>
      <p:pic>
        <p:nvPicPr>
          <p:cNvPr id="6" name="Рисунок 5" descr="1312632537_1311086652_krasivye-fotografii-zhivotnyh-20-foto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143248"/>
            <a:ext cx="3429004" cy="3354709"/>
          </a:xfrm>
          <a:prstGeom prst="rect">
            <a:avLst/>
          </a:prstGeom>
        </p:spPr>
      </p:pic>
      <p:pic>
        <p:nvPicPr>
          <p:cNvPr id="7" name="Рисунок 6" descr="1311704072_animals_portraits_0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1428736"/>
            <a:ext cx="3071834" cy="300463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-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800" i="1" dirty="0" smtClean="0">
                <a:solidFill>
                  <a:srgbClr val="06C4EA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800" i="1" dirty="0">
              <a:solidFill>
                <a:srgbClr val="06C4E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дворе,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Пою на заре,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голове — гребешок, 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горластый... </a:t>
            </a:r>
          </a:p>
        </p:txBody>
      </p:sp>
      <p:pic>
        <p:nvPicPr>
          <p:cNvPr id="3" name="Рисунок 2" descr="1262342653_1244273287_os18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43182"/>
            <a:ext cx="3399973" cy="3814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06" y="507207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Длинная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шея, красные лапки,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Щиплет за пятки — беги без оглядки! </a:t>
            </a:r>
          </a:p>
        </p:txBody>
      </p:sp>
      <p:pic>
        <p:nvPicPr>
          <p:cNvPr id="5" name="Рисунок 4" descr="imgh124839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142984"/>
            <a:ext cx="2800666" cy="3590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21429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Угадай загадки.</a:t>
            </a:r>
            <a:endParaRPr lang="ru-RU" sz="40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14480" y="2714620"/>
            <a:ext cx="714380" cy="7143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715008" y="4357694"/>
            <a:ext cx="714380" cy="71438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85762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Заплелись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густые травы,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Закудрявились луга,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Даже завиты рога. </a:t>
            </a:r>
          </a:p>
        </p:txBody>
      </p:sp>
      <p:pic>
        <p:nvPicPr>
          <p:cNvPr id="4" name="Рисунок 3" descr="924993114209a408804cfa23073a89c5941abaf97bc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280922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зверь живет лишь дома,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этим зверем все знакомы.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усы, как спицы.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Он, мурлыча, песнь поет,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мышь его боится.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Угадали? Это -... </a:t>
            </a:r>
          </a:p>
        </p:txBody>
      </p:sp>
      <p:pic>
        <p:nvPicPr>
          <p:cNvPr id="6" name="Рисунок 5" descr="236594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00372"/>
            <a:ext cx="4643470" cy="3482603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1714480" y="3143248"/>
            <a:ext cx="714380" cy="785818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58016" y="2928934"/>
            <a:ext cx="714380" cy="7858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хвостика — крючок,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Вместо носа — пятачок.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Пятачок — дырявый,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крючок - вертлявый.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4357694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хозяином дружит,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 сторожит.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чужих лает, 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свой дом не пускает. </a:t>
            </a:r>
          </a:p>
        </p:txBody>
      </p:sp>
      <p:pic>
        <p:nvPicPr>
          <p:cNvPr id="4" name="Рисунок 3" descr="p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4826005" cy="3619504"/>
          </a:xfrm>
          <a:prstGeom prst="rect">
            <a:avLst/>
          </a:prstGeom>
        </p:spPr>
      </p:pic>
      <p:pic>
        <p:nvPicPr>
          <p:cNvPr id="5" name="Рисунок 4" descr="золотистый-ретривер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642928"/>
            <a:ext cx="4286248" cy="3214686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285852" y="2071678"/>
            <a:ext cx="714380" cy="7143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572264" y="3357562"/>
            <a:ext cx="714380" cy="857256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55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вова</cp:lastModifiedBy>
  <cp:revision>19</cp:revision>
  <dcterms:created xsi:type="dcterms:W3CDTF">2013-03-26T17:32:08Z</dcterms:created>
  <dcterms:modified xsi:type="dcterms:W3CDTF">2013-04-09T06:31:08Z</dcterms:modified>
</cp:coreProperties>
</file>