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7F2A7F-66F1-4A29-A7E8-F6600B0EE5B7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C785D6-399B-46A4-A937-A40F6E3356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Особенности текстов разных типов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/>
          <a:lstStyle/>
          <a:p>
            <a:r>
              <a:rPr lang="ru-RU" dirty="0" smtClean="0"/>
              <a:t>А 29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193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Повествование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1338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Описание событий происходят в определенной последовательности. При этом одно действие сменяется другим, другое – третьим и так далее. </a:t>
            </a:r>
            <a:r>
              <a:rPr lang="ru-RU" i="1" dirty="0" smtClean="0"/>
              <a:t>Основная роль в этом типе речи принадлежит глаголам, особенно формам прошедшего времени совершенного вида</a:t>
            </a:r>
            <a:r>
              <a:rPr lang="ru-RU" dirty="0" smtClean="0"/>
              <a:t>. Такие глаголы обозначают последовательно сменяющиеся друг друга события. Предложения в повествовании обычно не бывают слишком объёмными и многократно  осложненными.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58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ru-RU" dirty="0" smtClean="0"/>
              <a:t>Помню, </a:t>
            </a:r>
            <a:r>
              <a:rPr lang="ru-RU" b="1" dirty="0" smtClean="0"/>
              <a:t>подъехал</a:t>
            </a:r>
            <a:r>
              <a:rPr lang="ru-RU" dirty="0" smtClean="0"/>
              <a:t> на лыжах к речному обрыву. Под ним на припеке </a:t>
            </a:r>
            <a:r>
              <a:rPr lang="ru-RU" b="1" dirty="0" smtClean="0"/>
              <a:t>спала</a:t>
            </a:r>
            <a:r>
              <a:rPr lang="ru-RU" dirty="0" smtClean="0"/>
              <a:t> лисица. Я </a:t>
            </a:r>
            <a:r>
              <a:rPr lang="ru-RU" b="1" dirty="0" smtClean="0"/>
              <a:t>глядел</a:t>
            </a:r>
            <a:r>
              <a:rPr lang="ru-RU" dirty="0" smtClean="0"/>
              <a:t> на нее сверху вниз не меньше минуты и </a:t>
            </a:r>
            <a:r>
              <a:rPr lang="ru-RU" b="1" dirty="0" smtClean="0"/>
              <a:t>хлопнул </a:t>
            </a:r>
            <a:r>
              <a:rPr lang="ru-RU" dirty="0" smtClean="0"/>
              <a:t>в ладоши. Лиса </a:t>
            </a:r>
            <a:r>
              <a:rPr lang="ru-RU" b="1" dirty="0" smtClean="0"/>
              <a:t>взвилась</a:t>
            </a:r>
            <a:r>
              <a:rPr lang="ru-RU" dirty="0" smtClean="0"/>
              <a:t> кверху, подобно стальной пружине, и </a:t>
            </a:r>
            <a:r>
              <a:rPr lang="ru-RU" b="1" dirty="0" smtClean="0"/>
              <a:t>полетела</a:t>
            </a:r>
            <a:r>
              <a:rPr lang="ru-RU" dirty="0" smtClean="0"/>
              <a:t>, </a:t>
            </a:r>
            <a:r>
              <a:rPr lang="ru-RU" dirty="0"/>
              <a:t>о</a:t>
            </a:r>
            <a:r>
              <a:rPr lang="ru-RU" dirty="0" smtClean="0"/>
              <a:t>глянувшись только у спасительных зарослей.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(по В. </a:t>
            </a:r>
            <a:r>
              <a:rPr lang="ru-RU" dirty="0" err="1" smtClean="0"/>
              <a:t>Пескову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16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Описание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Описание статичной(неподвижной, бездейственной) и динамичной (изменяемой) картины. В описании много слов , обозначающих предметы  и их качества, свойства – существительных, прилагательных, причастий, наречий. Глаголы в описании выступают, как правило, в форме несовершенного вида, настоящего или прошедшего времени.</a:t>
            </a:r>
          </a:p>
          <a:p>
            <a:r>
              <a:rPr lang="ru-RU" dirty="0" smtClean="0"/>
              <a:t>В описании формы глагольного времени обозначают не последовательную смену действий, а их расположение на одной временной плоскости, как бы на одном живописном полотне.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77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8501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Пример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Орловский мужик невелик ростом, сутуловат, угрюм, глядит исподлобья, живёт в дрянных избёнках, ходит на барщину, торговлей не занимается, ест плохо, носит лапти; калужский оброчный мужик обитает в просторных сосновых избах, высок ростом, глядит смело и весело, лицом чист и бел, торгует маслом и дёгтем и по праздникам ходит в сапогах.</a:t>
            </a:r>
          </a:p>
          <a:p>
            <a:r>
              <a:rPr lang="ru-RU" sz="3000" dirty="0"/>
              <a:t> </a:t>
            </a:r>
            <a:r>
              <a:rPr lang="ru-RU" sz="3000" dirty="0" smtClean="0"/>
              <a:t>         </a:t>
            </a:r>
            <a:r>
              <a:rPr lang="ru-RU" sz="2600" dirty="0" smtClean="0"/>
              <a:t>И.С. Тургенев «Хорь и </a:t>
            </a:r>
            <a:r>
              <a:rPr lang="ru-RU" sz="2600" dirty="0" err="1" smtClean="0"/>
              <a:t>Калиныч</a:t>
            </a:r>
            <a:r>
              <a:rPr lang="ru-RU" sz="2600" dirty="0" smtClean="0"/>
              <a:t>»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767068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Рассуждение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4006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Данный тип речи используется тогда, когда утверждается или отрицается какое-то явление, факт, понятие, имеется доказательство (почему так, а не иначе), объяснение (что это такое), размышление (как поступить, что делать). Рассуждению присуще более сложная синтаксическая конструкция, преобладает абстрактная (отвлеченная) лексика. В любом рассуждении есть тезис и обоснование высказанной мысли, может содержаться логический вывод из сказанного. </a:t>
            </a:r>
          </a:p>
          <a:p>
            <a:r>
              <a:rPr lang="ru-RU" sz="2000" dirty="0" smtClean="0"/>
              <a:t>В научной, деловой, публицистической речи обычно используется рассуждение, части которого связаны союзами </a:t>
            </a:r>
            <a:r>
              <a:rPr lang="ru-RU" sz="2000" i="1" dirty="0" smtClean="0"/>
              <a:t>потому что, так как, </a:t>
            </a:r>
            <a:r>
              <a:rPr lang="ru-RU" sz="2000" dirty="0" smtClean="0"/>
              <a:t>наречием </a:t>
            </a:r>
            <a:r>
              <a:rPr lang="ru-RU" sz="2000" i="1" dirty="0" smtClean="0"/>
              <a:t>поэтому, </a:t>
            </a:r>
            <a:r>
              <a:rPr lang="ru-RU" sz="2000" dirty="0" smtClean="0"/>
              <a:t>вводными словами </a:t>
            </a:r>
            <a:r>
              <a:rPr lang="ru-RU" sz="2000" i="1" dirty="0" smtClean="0"/>
              <a:t>таким образом, итак, следовательно.</a:t>
            </a:r>
          </a:p>
          <a:p>
            <a:r>
              <a:rPr lang="ru-RU" sz="2000" dirty="0" smtClean="0"/>
              <a:t>В разговорной и художественной речи преобладают сокращенные рассуждения без союзов.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04723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Пример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Среди дворян у Базарова нет ни достойных противников, ни настоящих единомышленников. </a:t>
            </a:r>
            <a:r>
              <a:rPr lang="ru-RU" i="1" dirty="0" smtClean="0"/>
              <a:t>(Тезис). </a:t>
            </a:r>
            <a:r>
              <a:rPr lang="ru-RU" dirty="0" smtClean="0"/>
              <a:t>Последние у него, несомненно, должны были быть среди разночинно-демократической молодёжи.. Тургенев, конечно, понимал такую возможность, но не счёл нужным раскрыть её в сюжете романа. </a:t>
            </a:r>
            <a:r>
              <a:rPr lang="ru-RU" i="1" dirty="0" smtClean="0"/>
              <a:t>(Обоснование).  </a:t>
            </a:r>
            <a:r>
              <a:rPr lang="ru-RU" dirty="0" smtClean="0"/>
              <a:t>Ему хотелось, видимо, показать </a:t>
            </a:r>
            <a:r>
              <a:rPr lang="ru-RU" dirty="0"/>
              <a:t>Б</a:t>
            </a:r>
            <a:r>
              <a:rPr lang="ru-RU" dirty="0" smtClean="0"/>
              <a:t>азарова одиночкой, и он изобразил его проводящим летний досуг по дворянским усадьбам и ненадолго заезжающим в провинциальный город. Здесь он не встречает людей своего уровня и круга… </a:t>
            </a:r>
            <a:r>
              <a:rPr lang="ru-RU" i="1" dirty="0" smtClean="0"/>
              <a:t>(Вывод).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41452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133</TotalTime>
  <Words>479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Особенности текстов разных типов</vt:lpstr>
      <vt:lpstr>Повествование</vt:lpstr>
      <vt:lpstr>Пример</vt:lpstr>
      <vt:lpstr>Описание</vt:lpstr>
      <vt:lpstr>Пример</vt:lpstr>
      <vt:lpstr>Рассуждение</vt:lpstr>
      <vt:lpstr>Пример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текстов разных типов</dc:title>
  <dc:creator>кампутер на</dc:creator>
  <cp:lastModifiedBy>кампутер на</cp:lastModifiedBy>
  <cp:revision>10</cp:revision>
  <dcterms:created xsi:type="dcterms:W3CDTF">2012-03-15T15:42:50Z</dcterms:created>
  <dcterms:modified xsi:type="dcterms:W3CDTF">2012-04-19T12:39:45Z</dcterms:modified>
</cp:coreProperties>
</file>