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1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C83810F-542E-422D-86F2-73BD6CE33DAC}" type="datetimeFigureOut">
              <a:rPr lang="ru-RU" smtClean="0"/>
              <a:pPr/>
              <a:t>13.05.2010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50B5DD9-E44C-45FE-8A84-B6531AA055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3810F-542E-422D-86F2-73BD6CE33DAC}" type="datetimeFigureOut">
              <a:rPr lang="ru-RU" smtClean="0"/>
              <a:pPr/>
              <a:t>13.05.2010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B5DD9-E44C-45FE-8A84-B6531AA055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3810F-542E-422D-86F2-73BD6CE33DAC}" type="datetimeFigureOut">
              <a:rPr lang="ru-RU" smtClean="0"/>
              <a:pPr/>
              <a:t>13.05.2010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B5DD9-E44C-45FE-8A84-B6531AA055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C83810F-542E-422D-86F2-73BD6CE33DAC}" type="datetimeFigureOut">
              <a:rPr lang="ru-RU" smtClean="0"/>
              <a:pPr/>
              <a:t>13.05.2010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50B5DD9-E44C-45FE-8A84-B6531AA055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C83810F-542E-422D-86F2-73BD6CE33DAC}" type="datetimeFigureOut">
              <a:rPr lang="ru-RU" smtClean="0"/>
              <a:pPr/>
              <a:t>13.05.2010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50B5DD9-E44C-45FE-8A84-B6531AA055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3810F-542E-422D-86F2-73BD6CE33DAC}" type="datetimeFigureOut">
              <a:rPr lang="ru-RU" smtClean="0"/>
              <a:pPr/>
              <a:t>13.05.2010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B5DD9-E44C-45FE-8A84-B6531AA055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3810F-542E-422D-86F2-73BD6CE33DAC}" type="datetimeFigureOut">
              <a:rPr lang="ru-RU" smtClean="0"/>
              <a:pPr/>
              <a:t>13.05.2010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B5DD9-E44C-45FE-8A84-B6531AA055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C83810F-542E-422D-86F2-73BD6CE33DAC}" type="datetimeFigureOut">
              <a:rPr lang="ru-RU" smtClean="0"/>
              <a:pPr/>
              <a:t>13.05.2010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50B5DD9-E44C-45FE-8A84-B6531AA055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3810F-542E-422D-86F2-73BD6CE33DAC}" type="datetimeFigureOut">
              <a:rPr lang="ru-RU" smtClean="0"/>
              <a:pPr/>
              <a:t>13.05.2010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B5DD9-E44C-45FE-8A84-B6531AA055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C83810F-542E-422D-86F2-73BD6CE33DAC}" type="datetimeFigureOut">
              <a:rPr lang="ru-RU" smtClean="0"/>
              <a:pPr/>
              <a:t>13.05.2010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50B5DD9-E44C-45FE-8A84-B6531AA055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C83810F-542E-422D-86F2-73BD6CE33DAC}" type="datetimeFigureOut">
              <a:rPr lang="ru-RU" smtClean="0"/>
              <a:pPr/>
              <a:t>13.05.2010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50B5DD9-E44C-45FE-8A84-B6531AA055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C83810F-542E-422D-86F2-73BD6CE33DAC}" type="datetimeFigureOut">
              <a:rPr lang="ru-RU" smtClean="0"/>
              <a:pPr/>
              <a:t>13.05.2010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50B5DD9-E44C-45FE-8A84-B6531AA055F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928693"/>
          </a:xfrm>
        </p:spPr>
        <p:txBody>
          <a:bodyPr>
            <a:noAutofit/>
          </a:bodyPr>
          <a:lstStyle/>
          <a:p>
            <a:r>
              <a:rPr lang="ru-RU" sz="2800" dirty="0" smtClean="0"/>
              <a:t>Фразеологизмы – устойчивые сочетания слов.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857232"/>
            <a:ext cx="8715436" cy="5357850"/>
          </a:xfrm>
        </p:spPr>
        <p:txBody>
          <a:bodyPr>
            <a:noAutofit/>
          </a:bodyPr>
          <a:lstStyle/>
          <a:p>
            <a:r>
              <a:rPr lang="ru-RU" sz="2800" dirty="0" smtClean="0"/>
              <a:t>Так </a:t>
            </a:r>
            <a:r>
              <a:rPr lang="ru-RU" sz="2800" dirty="0"/>
              <a:t>же, как слова, фразеологизмы представляют собой лексические единицы, потому что они постоянны по своему составу и лексическому значению. Без утраты смысла во многих из них нельзя заменять слова на синонимичные (</a:t>
            </a:r>
            <a:r>
              <a:rPr lang="ru-RU" sz="2800" b="1" dirty="0"/>
              <a:t>сравните: протянуть ноги и вытянуть ноги</a:t>
            </a:r>
            <a:r>
              <a:rPr lang="ru-RU" sz="2800" dirty="0"/>
              <a:t>) и распространить их другими словами (сравните: протянуть ноги и протянуть свои ноги). Лексическое значение фразеологизма не является суммой значений составляющих его компонентов (слов), хотя может зависеть от них. Значение некоторых фразеологизмов можно передать одним словом – синонимом (Ну, это бабушка надвое сказала – Ну, это враньё).  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14282" y="0"/>
            <a:ext cx="8501122" cy="680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Спишите историю образования фразеологизма.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Бить баклуши – бездельничать. А что такое баклуши? Ведь должно же это слово иметь свой собстве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нн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ый смысл?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Да, коне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чн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о. Когда на Руси хлебали щи и ели кашу деревя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нн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ыми ложками, десятки тысяч кустарей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били баклуши,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то есть кололи чурба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чк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 липов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ого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дерева в качеств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заготовок для мастера –ло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ж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каря. Работа эта считалась пустя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чн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ой, её выполняли обы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чн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 подмастерья. Поэтому она и стала образцом не дела, а безделья.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Коне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чн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о, всё познаётся в сравнении, и работа эта казалась лёгкой лишь в сравнении с каторжным крестьянским трудом.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 далеко не у каждого получи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тся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сейчас хорошо баклуши бить.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500042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/>
              <a:t>Впросак попасть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00042"/>
            <a:ext cx="8115328" cy="6357958"/>
          </a:xfrm>
        </p:spPr>
        <p:txBody>
          <a:bodyPr>
            <a:noAutofit/>
          </a:bodyPr>
          <a:lstStyle/>
          <a:p>
            <a:r>
              <a:rPr lang="ru-RU" dirty="0" smtClean="0"/>
              <a:t>Теперь верёвку, бечёвку, канаты делают на фабриках, а не так давно это был кустарный промысел. Целые сёла занимались им. </a:t>
            </a:r>
            <a:br>
              <a:rPr lang="ru-RU" dirty="0" smtClean="0"/>
            </a:br>
            <a:r>
              <a:rPr lang="ru-RU" dirty="0" smtClean="0"/>
              <a:t>На улицах стояли столбы с крючьями, от них канаты тянулись  к деревянным колёсам. Их вращали, бегая по кругу, лошади. Все эти приспособления кустарей-канатчиков назывались </a:t>
            </a:r>
            <a:r>
              <a:rPr lang="ru-RU" i="1" dirty="0" err="1" smtClean="0"/>
              <a:t>просак</a:t>
            </a:r>
            <a:r>
              <a:rPr lang="ru-RU" dirty="0" smtClean="0"/>
              <a:t> (от латинского </a:t>
            </a:r>
            <a:r>
              <a:rPr lang="en-US" dirty="0" err="1" smtClean="0"/>
              <a:t>pressum</a:t>
            </a:r>
            <a:r>
              <a:rPr lang="en-US" dirty="0" smtClean="0"/>
              <a:t> </a:t>
            </a:r>
            <a:r>
              <a:rPr lang="ru-RU" dirty="0" smtClean="0"/>
              <a:t>– давление, сжатие).</a:t>
            </a:r>
            <a:br>
              <a:rPr lang="ru-RU" dirty="0" smtClean="0"/>
            </a:br>
            <a:r>
              <a:rPr lang="ru-RU" dirty="0" smtClean="0"/>
              <a:t>Надо было внимательно следить, чтобы не зацепиться за туго свёртывающийся в </a:t>
            </a:r>
            <a:r>
              <a:rPr lang="ru-RU" dirty="0" err="1" smtClean="0"/>
              <a:t>просаке</a:t>
            </a:r>
            <a:r>
              <a:rPr lang="ru-RU" dirty="0" smtClean="0"/>
              <a:t> жгут. Если попадёт в плетение кончик пиджака или рубахи – прощай, одежда. Искромсает её </a:t>
            </a:r>
            <a:r>
              <a:rPr lang="ru-RU" dirty="0" err="1" smtClean="0"/>
              <a:t>просак</a:t>
            </a:r>
            <a:r>
              <a:rPr lang="ru-RU" dirty="0" smtClean="0"/>
              <a:t>, изорвёт, а иногда и самого человека изувечит.</a:t>
            </a:r>
            <a:br>
              <a:rPr lang="ru-RU" dirty="0" smtClean="0"/>
            </a:br>
            <a:r>
              <a:rPr lang="ru-RU" dirty="0" smtClean="0"/>
              <a:t>Отсюда и пошло: выражение «попасть впросак» означает запутаться, оказаться в трудном положении.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Лексические задания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7467600" cy="5143536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800" dirty="0" smtClean="0"/>
              <a:t>1. В место точек вставьте названия животных.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800" dirty="0" smtClean="0"/>
              <a:t>Голоден, как..., изворотлив, как..., упрям, как..., хитёр, как..., надут, как..., мокрый, как..., труслив, как..., нем, как..., болтлив, как..., здоров, как..., грязный, как..., колючий, как...</a:t>
            </a:r>
          </a:p>
          <a:p>
            <a:pPr marL="457200" indent="-457200">
              <a:buFont typeface="+mj-lt"/>
              <a:buAutoNum type="arabicPeriod"/>
            </a:pPr>
            <a:endParaRPr lang="ru-RU" sz="2800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2800" dirty="0" smtClean="0"/>
              <a:t>(Волк, лиса, заяц, бык, уж, индюк, рыба, свинья (поросёнок), </a:t>
            </a:r>
            <a:r>
              <a:rPr lang="ru-RU" sz="2800" dirty="0" err="1" smtClean="0"/>
              <a:t>осёл</a:t>
            </a:r>
            <a:r>
              <a:rPr lang="ru-RU" sz="2800" dirty="0" smtClean="0"/>
              <a:t>, курица, сорока, ёж)</a:t>
            </a:r>
          </a:p>
          <a:p>
            <a:pPr marL="457200" indent="-457200">
              <a:buFont typeface="+mj-lt"/>
              <a:buAutoNum type="arabicPeriod"/>
            </a:pPr>
            <a:endParaRPr lang="ru-RU" sz="2800" dirty="0" smtClean="0"/>
          </a:p>
          <a:p>
            <a:pPr marL="457200" indent="-457200">
              <a:buFont typeface="+mj-lt"/>
              <a:buAutoNum type="arabicPeriod"/>
            </a:pPr>
            <a:endParaRPr lang="ru-RU" sz="2800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797040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Назовите 1-2 фразеологизма, связанных с конём, лошадью, медведем, белкой, вороной, гусем, свиньёй, зайцем, быком.</a:t>
            </a:r>
            <a:br>
              <a:rPr lang="ru-RU" sz="2800" dirty="0" smtClean="0"/>
            </a:br>
            <a:r>
              <a:rPr lang="ru-RU" sz="2800" dirty="0" smtClean="0"/>
              <a:t> </a:t>
            </a:r>
            <a:br>
              <a:rPr lang="ru-RU" sz="2800" dirty="0" smtClean="0"/>
            </a:br>
            <a:endParaRPr lang="ru-RU" sz="2800" dirty="0"/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2000240"/>
            <a:ext cx="1771650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2000240"/>
            <a:ext cx="1771650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4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488" y="4071942"/>
            <a:ext cx="2066925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5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628" y="4143380"/>
            <a:ext cx="1771650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6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786578" y="2071678"/>
            <a:ext cx="1771650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7" name="Picture 9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857752" y="2000240"/>
            <a:ext cx="1771650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8" name="Picture 10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00034" y="4286256"/>
            <a:ext cx="2066925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9" name="Picture 1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858016" y="4143380"/>
            <a:ext cx="1771650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Содержимое 13"/>
          <p:cNvSpPr>
            <a:spLocks noGrp="1"/>
          </p:cNvSpPr>
          <p:nvPr>
            <p:ph sz="quarter" idx="1"/>
          </p:nvPr>
        </p:nvSpPr>
        <p:spPr>
          <a:xfrm>
            <a:off x="457200" y="1428736"/>
            <a:ext cx="8472518" cy="5429264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Проверьте!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Не в коня корм,</a:t>
            </a:r>
          </a:p>
          <a:p>
            <a:r>
              <a:rPr lang="ru-RU" dirty="0" smtClean="0"/>
              <a:t> работать, как лошадь, </a:t>
            </a:r>
          </a:p>
          <a:p>
            <a:r>
              <a:rPr lang="ru-RU" dirty="0" smtClean="0"/>
              <a:t>медвежья услуга,</a:t>
            </a:r>
          </a:p>
          <a:p>
            <a:r>
              <a:rPr lang="ru-RU" smtClean="0"/>
              <a:t> </a:t>
            </a:r>
            <a:r>
              <a:rPr lang="ru-RU" smtClean="0"/>
              <a:t>вертеться, </a:t>
            </a:r>
            <a:r>
              <a:rPr lang="ru-RU" dirty="0" smtClean="0"/>
              <a:t>как белка в колесе,</a:t>
            </a:r>
          </a:p>
          <a:p>
            <a:r>
              <a:rPr lang="ru-RU" dirty="0" smtClean="0"/>
              <a:t> ворон считать, </a:t>
            </a:r>
          </a:p>
          <a:p>
            <a:r>
              <a:rPr lang="ru-RU" dirty="0" smtClean="0"/>
              <a:t>гусь свинье не товарищ,</a:t>
            </a:r>
          </a:p>
          <a:p>
            <a:r>
              <a:rPr lang="ru-RU" dirty="0" smtClean="0"/>
              <a:t> денег куры не клюют,</a:t>
            </a:r>
          </a:p>
          <a:p>
            <a:r>
              <a:rPr lang="ru-RU" dirty="0" smtClean="0"/>
              <a:t>труслив., как заяц.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149</TotalTime>
  <Words>374</Words>
  <Application>Microsoft Office PowerPoint</Application>
  <PresentationFormat>Экран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Эркер</vt:lpstr>
      <vt:lpstr>Фразеологизмы – устойчивые сочетания слов. </vt:lpstr>
      <vt:lpstr>Слайд 2</vt:lpstr>
      <vt:lpstr>Впросак попасть</vt:lpstr>
      <vt:lpstr>Лексические задания</vt:lpstr>
      <vt:lpstr>   Назовите 1-2 фразеологизма, связанных с конём, лошадью, медведем, белкой, вороной, гусем, свиньёй, зайцем, быком.   </vt:lpstr>
      <vt:lpstr>Проверьте!</vt:lpstr>
    </vt:vector>
  </TitlesOfParts>
  <Company>ПК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Фразеологизмы – устойчивые сочетания слов. </dc:title>
  <dc:creator>Пользователь</dc:creator>
  <cp:lastModifiedBy>МОУ СОШ№1</cp:lastModifiedBy>
  <cp:revision>20</cp:revision>
  <dcterms:created xsi:type="dcterms:W3CDTF">2010-05-12T05:00:23Z</dcterms:created>
  <dcterms:modified xsi:type="dcterms:W3CDTF">2010-05-13T08:50:18Z</dcterms:modified>
</cp:coreProperties>
</file>