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«Спорт в нашей семье»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 ученик 7 класса</a:t>
            </a:r>
          </a:p>
          <a:p>
            <a:r>
              <a:rPr lang="ru-RU" dirty="0" smtClean="0"/>
              <a:t>МОУ Верх-Красноярской СОШ</a:t>
            </a:r>
          </a:p>
          <a:p>
            <a:r>
              <a:rPr lang="ru-RU" dirty="0" smtClean="0"/>
              <a:t>Маркович Влад</a:t>
            </a:r>
            <a:endParaRPr lang="ru-RU" dirty="0"/>
          </a:p>
        </p:txBody>
      </p:sp>
      <p:pic>
        <p:nvPicPr>
          <p:cNvPr id="5" name="Рисунок 4" descr="Изображение 105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2844" y="1857364"/>
            <a:ext cx="3429024" cy="3929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Мои спортивные достижения </a:t>
            </a:r>
            <a:endParaRPr lang="ru-RU" dirty="0"/>
          </a:p>
        </p:txBody>
      </p:sp>
      <p:pic>
        <p:nvPicPr>
          <p:cNvPr id="4" name="Содержимое 3" descr="1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489" y="1818405"/>
            <a:ext cx="3442954" cy="4896743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4" y="714332"/>
            <a:ext cx="4857784" cy="614366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28794" y="857232"/>
            <a:ext cx="5214974" cy="571504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785794"/>
            <a:ext cx="5072098" cy="5786477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«Спорт в нашей семье»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857364"/>
            <a:ext cx="5786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Спортивным быть теперь вновь модно!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  спортом много ты поймёшь: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 – и здоровье без таблеток,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 – и веселье без забот.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Школьные спортивные соревнования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2 призовое место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1857364"/>
            <a:ext cx="5857916" cy="40568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соревнования в ДК «</a:t>
            </a:r>
            <a:r>
              <a:rPr lang="ru-RU" dirty="0" err="1" smtClean="0"/>
              <a:t>Мама+я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Изображение 1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2143116"/>
            <a:ext cx="4071966" cy="4000528"/>
          </a:xfrm>
        </p:spPr>
      </p:pic>
      <p:pic>
        <p:nvPicPr>
          <p:cNvPr id="5" name="Рисунок 4" descr="Изображение 1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57752" y="2143116"/>
            <a:ext cx="3857652" cy="4000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621508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 призовое место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Мы-победители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" name="Содержимое 7" descr="Изображение 1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Мои зимние лыжные прогулки</a:t>
            </a:r>
            <a:endParaRPr lang="ru-RU" sz="3600" dirty="0"/>
          </a:p>
        </p:txBody>
      </p:sp>
      <p:pic>
        <p:nvPicPr>
          <p:cNvPr id="6" name="Содержимое 5" descr="IMG_11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68" y="2000240"/>
            <a:ext cx="2428892" cy="4572032"/>
          </a:xfrm>
        </p:spPr>
      </p:pic>
      <p:pic>
        <p:nvPicPr>
          <p:cNvPr id="7" name="Рисунок 6" descr="IMG_11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86446" y="2000239"/>
            <a:ext cx="3214710" cy="4572033"/>
          </a:xfrm>
          <a:prstGeom prst="rect">
            <a:avLst/>
          </a:prstGeom>
        </p:spPr>
      </p:pic>
      <p:pic>
        <p:nvPicPr>
          <p:cNvPr id="8" name="Рисунок 7" descr="Изображение 948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2844" y="2000240"/>
            <a:ext cx="3429024" cy="4572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71435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 это здорово - слиться с природой, напрочь откинув дела и заботы,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с головой в эту свежесть нырнуть!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Здесь можно на год вперёд отдохнуть!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Туристические походы</a:t>
            </a:r>
            <a:endParaRPr lang="ru-RU" dirty="0"/>
          </a:p>
        </p:txBody>
      </p:sp>
      <p:pic>
        <p:nvPicPr>
          <p:cNvPr id="4" name="Содержимое 3" descr="Изображение 99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Летняя рыбалка с папой</a:t>
            </a:r>
            <a:endParaRPr lang="ru-RU" sz="2800" dirty="0"/>
          </a:p>
        </p:txBody>
      </p:sp>
      <p:pic>
        <p:nvPicPr>
          <p:cNvPr id="4" name="Содержимое 3" descr="Изображение 6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43504" y="714356"/>
            <a:ext cx="3497795" cy="4389437"/>
          </a:xfrm>
        </p:spPr>
      </p:pic>
      <p:sp>
        <p:nvSpPr>
          <p:cNvPr id="6" name="TextBox 5"/>
          <p:cNvSpPr txBox="1"/>
          <p:nvPr/>
        </p:nvSpPr>
        <p:spPr>
          <a:xfrm>
            <a:off x="1000100" y="78579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Ловим рыбу вместе с папой,</a:t>
            </a:r>
            <a:br>
              <a:rPr lang="ru-RU" dirty="0" smtClean="0"/>
            </a:br>
            <a:r>
              <a:rPr lang="ru-RU" dirty="0" smtClean="0"/>
              <a:t>Мы с утра рыбачим с ним.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521495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Немудреная наука -</a:t>
            </a:r>
            <a:br>
              <a:rPr lang="ru-RU" dirty="0" smtClean="0"/>
            </a:br>
            <a:r>
              <a:rPr lang="ru-RU" dirty="0" smtClean="0"/>
              <a:t>Наблюдать за поплавком.</a:t>
            </a:r>
            <a:br>
              <a:rPr lang="ru-RU" dirty="0" smtClean="0"/>
            </a:br>
            <a:r>
              <a:rPr lang="ru-RU" dirty="0" smtClean="0"/>
              <a:t>Может быть, поймаю щуку,</a:t>
            </a:r>
            <a:br>
              <a:rPr lang="ru-RU" dirty="0" smtClean="0"/>
            </a:br>
            <a:r>
              <a:rPr lang="ru-RU" dirty="0" smtClean="0"/>
              <a:t>Может, попадется сом.</a:t>
            </a:r>
            <a:endParaRPr lang="ru-RU" dirty="0"/>
          </a:p>
        </p:txBody>
      </p:sp>
      <p:pic>
        <p:nvPicPr>
          <p:cNvPr id="8" name="Рисунок 7" descr="Изображение 979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5720" y="1500174"/>
            <a:ext cx="4714908" cy="500066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Посещаю военно-патриотический клуб «Патриот»</a:t>
            </a:r>
            <a:endParaRPr lang="ru-RU" dirty="0"/>
          </a:p>
        </p:txBody>
      </p:sp>
      <p:pic>
        <p:nvPicPr>
          <p:cNvPr id="4" name="Содержимое 3" descr="Изображение 102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928802"/>
            <a:ext cx="6357982" cy="4637109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83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«Спорт в нашей семье»</vt:lpstr>
      <vt:lpstr>«Спорт в нашей семье»</vt:lpstr>
      <vt:lpstr>Школьные спортивные соревнования </vt:lpstr>
      <vt:lpstr>Спортивные соревнования в ДК «Мама+я»</vt:lpstr>
      <vt:lpstr>Мы-победители!</vt:lpstr>
      <vt:lpstr>Мои зимние лыжные прогулки</vt:lpstr>
      <vt:lpstr>Туристические походы</vt:lpstr>
      <vt:lpstr>Летняя рыбалка с папой</vt:lpstr>
      <vt:lpstr>Посещаю военно-патриотический клуб «Патриот»</vt:lpstr>
      <vt:lpstr>Мои спортивные достижения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«Папа</dc:title>
  <cp:lastModifiedBy>Master</cp:lastModifiedBy>
  <cp:revision>17</cp:revision>
  <dcterms:modified xsi:type="dcterms:W3CDTF">2012-11-07T10:49:19Z</dcterms:modified>
</cp:coreProperties>
</file>