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85789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Праздник «Наурыз»</a:t>
            </a:r>
            <a:endParaRPr lang="ru-RU" sz="4000" b="1" dirty="0">
              <a:solidFill>
                <a:prstClr val="white"/>
              </a:solidFill>
            </a:endParaRPr>
          </a:p>
        </p:txBody>
      </p:sp>
      <p:pic>
        <p:nvPicPr>
          <p:cNvPr id="8194" name="Picture 2" descr="C:\Documents and Settings\Admin\Мои документы\фото\Наурыз\Изображение 3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85728"/>
            <a:ext cx="7421586" cy="5566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фото\Наурыз\Изображение 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81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фото\Наурыз\Изображение 3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28670"/>
            <a:ext cx="823700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Вечер </a:t>
            </a:r>
          </a:p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«Встреча </a:t>
            </a:r>
          </a:p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трех поколений»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Мои документы\фото\вечер встречи поколений\Изображение 171.jpg"/>
          <p:cNvPicPr>
            <a:picLocks noChangeAspect="1" noChangeArrowheads="1"/>
          </p:cNvPicPr>
          <p:nvPr/>
        </p:nvPicPr>
        <p:blipFill>
          <a:blip r:embed="rId2" cstate="email">
            <a:lum bright="34000"/>
          </a:blip>
          <a:srcRect/>
          <a:stretch>
            <a:fillRect/>
          </a:stretch>
        </p:blipFill>
        <p:spPr bwMode="auto">
          <a:xfrm>
            <a:off x="428596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2013-04-10T13:43:09Z</dcterms:created>
  <dcterms:modified xsi:type="dcterms:W3CDTF">2013-04-10T13:43:28Z</dcterms:modified>
</cp:coreProperties>
</file>