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семинары\семинар по немецкому языку\наша школа\Изображение 6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85728"/>
            <a:ext cx="7207272" cy="5405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92933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Зал боевой славы 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286388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Конференция </a:t>
            </a:r>
          </a:p>
          <a:p>
            <a:pPr algn="ctr"/>
            <a:r>
              <a:rPr lang="ru-RU" sz="4000" b="1" dirty="0">
                <a:solidFill>
                  <a:prstClr val="white"/>
                </a:solidFill>
              </a:rPr>
              <a:t>«Отец – высокая должность»</a:t>
            </a:r>
            <a:endParaRPr lang="ru-RU" sz="4000" b="1" dirty="0">
              <a:solidFill>
                <a:prstClr val="white"/>
              </a:solidFill>
            </a:endParaRPr>
          </a:p>
        </p:txBody>
      </p:sp>
      <p:pic>
        <p:nvPicPr>
          <p:cNvPr id="17409" name="Picture 1" descr="C:\Documents and Settings\Admin\Рабочий стол\семинары\классный час\200420101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6548991" cy="49117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Admin\Рабочий стол\семинары\классный час\200420101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8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357826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prstClr val="white"/>
                </a:solidFill>
              </a:rPr>
              <a:t>Володарцы</a:t>
            </a:r>
            <a:r>
              <a:rPr lang="ru-RU" sz="4000" b="1" dirty="0">
                <a:solidFill>
                  <a:prstClr val="white"/>
                </a:solidFill>
              </a:rPr>
              <a:t> – герои Советского Союза</a:t>
            </a:r>
            <a:endParaRPr lang="ru-RU" sz="40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C:\Documents and Settings\Admin\Рабочий стол\Новая папка\200420101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3" y="252590"/>
            <a:ext cx="7321068" cy="5071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286388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Земляки – участники Великой Отечественной войны </a:t>
            </a:r>
            <a:endParaRPr lang="ru-RU" sz="4000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C:\Documents and Settings\Admin\Рабочий стол\Новая папка\2004201011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097833" cy="5097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Мои документы\фото\урок истории\Изображение 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14290"/>
            <a:ext cx="6786610" cy="5089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357826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Вечер презентаций </a:t>
            </a:r>
          </a:p>
          <a:p>
            <a:pPr algn="ctr"/>
            <a:r>
              <a:rPr lang="ru-RU" sz="4000" b="1" dirty="0">
                <a:solidFill>
                  <a:prstClr val="white"/>
                </a:solidFill>
              </a:rPr>
              <a:t>«Блокада Ленинграда»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фото\урок истории\Изображение 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14290"/>
            <a:ext cx="6858048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357826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Интеллектуальная игра «Сталинградская битва»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Мои документы\фото\Урок, посвященный С.Консову\Изображение 6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14290"/>
            <a:ext cx="7143799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День Памяти 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Admin\Рабочий стол\семинары\классный час\200420101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7786742" cy="58400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6072206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Растим патриотов России 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Admin\Рабочий стол\семинары\классный час\2004201011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290"/>
            <a:ext cx="7572428" cy="56793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92933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Красив в строю, силен в бою 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Мои документы\фото\Урок, посвященный С.Консову\Изображение 6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28"/>
            <a:ext cx="7207272" cy="5405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8645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Я помню, я горжусь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2013-04-10T13:42:18Z</dcterms:created>
  <dcterms:modified xsi:type="dcterms:W3CDTF">2013-04-10T13:42:39Z</dcterms:modified>
</cp:coreProperties>
</file>