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Мои документы\фото\День здоровья\Изображение 5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564462" cy="56733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00076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День здоровья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Мои документы\фото\День здоровья\Изображение 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1"/>
            <a:ext cx="7429552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В здоровом теле здоровый дух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01122" cy="4357718"/>
          </a:xfrm>
          <a:prstGeom prst="rect">
            <a:avLst/>
          </a:prstGeom>
          <a:noFill/>
        </p:spPr>
        <p:txBody>
          <a:bodyPr wrap="none">
            <a:prstTxWarp prst="textDoubleWave1">
              <a:avLst>
                <a:gd name="adj1" fmla="val 6250"/>
                <a:gd name="adj2" fmla="val -173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Здоровьесберегающие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технологии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фото\баскетбол\Изображение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28"/>
            <a:ext cx="7397773" cy="5548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2933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Б</a:t>
            </a:r>
            <a:r>
              <a:rPr lang="ru-RU" sz="4000" b="1" dirty="0">
                <a:solidFill>
                  <a:prstClr val="white"/>
                </a:solidFill>
              </a:rPr>
              <a:t>аскетбол – увлекательное зрелище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2013-04-10T13:40:06Z</dcterms:created>
  <dcterms:modified xsi:type="dcterms:W3CDTF">2013-04-10T13:40:30Z</dcterms:modified>
</cp:coreProperties>
</file>