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Экскурсия по памятным местам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F:\фото\SL731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285860"/>
            <a:ext cx="6929486" cy="51971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\SL731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285728"/>
            <a:ext cx="7013388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Documents and Settings\Admin\Рабочий стол\семинары\классный час\2004201011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792"/>
            <a:ext cx="9145057" cy="68587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Занятие психологического клуба  «Познай себя»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Admin\Рабочий стол\Новая папка\1904201011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714488"/>
            <a:ext cx="6242050" cy="46815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Новая папка\1904201011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792"/>
            <a:ext cx="9145057" cy="68587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928670"/>
            <a:ext cx="8501122" cy="4154984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2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Arial" charset="0"/>
              </a:rPr>
              <a:t>Акция </a:t>
            </a:r>
          </a:p>
          <a:p>
            <a:pPr algn="ctr">
              <a:defRPr/>
            </a:pPr>
            <a:r>
              <a:rPr lang="ru-RU" sz="88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Arial" charset="0"/>
              </a:rPr>
              <a:t>«Мы против </a:t>
            </a:r>
          </a:p>
          <a:p>
            <a:pPr algn="ctr">
              <a:defRPr/>
            </a:pPr>
            <a:r>
              <a:rPr lang="ru-RU" sz="8800" b="1" dirty="0" err="1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Arial" charset="0"/>
              </a:rPr>
              <a:t>СПИДа</a:t>
            </a:r>
            <a:r>
              <a:rPr lang="ru-RU" sz="88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Arial" charset="0"/>
              </a:rPr>
              <a:t>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2643188" y="5429250"/>
            <a:ext cx="3929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prstClr val="white"/>
                </a:solidFill>
              </a:rPr>
              <a:t>Чтобы СПИД – чума ХХ</a:t>
            </a:r>
            <a:r>
              <a:rPr lang="en-US">
                <a:solidFill>
                  <a:prstClr val="white"/>
                </a:solidFill>
              </a:rPr>
              <a:t>I</a:t>
            </a:r>
            <a:r>
              <a:rPr lang="ru-RU">
                <a:solidFill>
                  <a:prstClr val="white"/>
                </a:solidFill>
              </a:rPr>
              <a:t> века</a:t>
            </a:r>
          </a:p>
          <a:p>
            <a:r>
              <a:rPr lang="ru-RU">
                <a:solidFill>
                  <a:prstClr val="white"/>
                </a:solidFill>
              </a:rPr>
              <a:t>Не грозил ни мне, ни тебе,</a:t>
            </a:r>
          </a:p>
          <a:p>
            <a:r>
              <a:rPr lang="ru-RU">
                <a:solidFill>
                  <a:prstClr val="white"/>
                </a:solidFill>
              </a:rPr>
              <a:t>Помоги, человек, человеку,</a:t>
            </a:r>
          </a:p>
          <a:p>
            <a:r>
              <a:rPr lang="ru-RU">
                <a:solidFill>
                  <a:prstClr val="white"/>
                </a:solidFill>
              </a:rPr>
              <a:t>Чтобы быть человеком вдвойне. </a:t>
            </a:r>
          </a:p>
        </p:txBody>
      </p:sp>
      <p:pic>
        <p:nvPicPr>
          <p:cNvPr id="22531" name="Picture 3" descr="C:\Documents and Settings\Admin\Мои документы\фото\СПИД\Изображение 0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357166"/>
            <a:ext cx="6643734" cy="4982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Documents and Settings\Admin\Мои документы\фото\СПИД\Изображение 0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285728"/>
            <a:ext cx="6477045" cy="4857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2786063" y="5357813"/>
            <a:ext cx="4286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prstClr val="white"/>
                </a:solidFill>
              </a:rPr>
              <a:t>Пусть сигареты и алкоголь</a:t>
            </a:r>
          </a:p>
          <a:p>
            <a:r>
              <a:rPr lang="ru-RU">
                <a:solidFill>
                  <a:prstClr val="white"/>
                </a:solidFill>
              </a:rPr>
              <a:t>Нас не подкупят, братья и сестры!</a:t>
            </a:r>
          </a:p>
          <a:p>
            <a:r>
              <a:rPr lang="ru-RU">
                <a:solidFill>
                  <a:prstClr val="white"/>
                </a:solidFill>
              </a:rPr>
              <a:t>Уйдут печали, покинет боль,</a:t>
            </a:r>
          </a:p>
          <a:p>
            <a:r>
              <a:rPr lang="ru-RU">
                <a:solidFill>
                  <a:prstClr val="white"/>
                </a:solidFill>
              </a:rPr>
              <a:t>Пока не поздно, пока не поздно!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Admin\Мои документы\фото\тематическая линейка (пож.безопасность)\Изображение 1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357166"/>
            <a:ext cx="6921520" cy="51911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5786454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prstClr val="white"/>
                </a:solidFill>
              </a:rPr>
              <a:t>Спасение планеты в наших руках</a:t>
            </a:r>
            <a:endParaRPr lang="ru-RU" sz="40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Экскурсия по памятным местам </vt:lpstr>
      <vt:lpstr>Слайд 2</vt:lpstr>
      <vt:lpstr>Слайд 3</vt:lpstr>
      <vt:lpstr>Занятие психологического клуба  «Познай себя» 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по памятным местам </dc:title>
  <dc:creator>User</dc:creator>
  <cp:lastModifiedBy>User</cp:lastModifiedBy>
  <cp:revision>1</cp:revision>
  <dcterms:created xsi:type="dcterms:W3CDTF">2013-04-10T13:38:54Z</dcterms:created>
  <dcterms:modified xsi:type="dcterms:W3CDTF">2013-04-10T13:39:20Z</dcterms:modified>
</cp:coreProperties>
</file>