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D20C55-4E89-4394-B0F2-688C550F909C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10.04.2013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9AFE2E-D865-4F49-8B39-46DAE97AF6C9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Мои документы\фото\День Матери\Изображение 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500990" cy="56257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6000768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Школьный бал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Декоративно-прикладное творчество 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25602" name="Picture 2" descr="C:\Documents and Settings\Admin\Мои документы\фото\швейный цех\12345 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1607331"/>
            <a:ext cx="6524671" cy="48935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Мои документы\фото\швейный цех\12345 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6754830" cy="50661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357826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</a:rPr>
              <a:t>Работы  кружка «Волшебные пальчики»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Admin\Мои документы\фото\фото\DSC04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390" y="0"/>
            <a:ext cx="9429736" cy="70734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Мои документы\фото\фото\DSC04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Новая папка\19042010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286808" cy="62151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Декоративно-прикладное творчество 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школьников </dc:title>
  <dc:creator>User</dc:creator>
  <cp:lastModifiedBy>User</cp:lastModifiedBy>
  <cp:revision>8</cp:revision>
  <dcterms:created xsi:type="dcterms:W3CDTF">2013-04-10T13:25:28Z</dcterms:created>
  <dcterms:modified xsi:type="dcterms:W3CDTF">2013-04-10T13:38:30Z</dcterms:modified>
</cp:coreProperties>
</file>