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67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F5504-73E4-474E-9B48-C7842604528B}" type="datetimeFigureOut">
              <a:rPr lang="ru-RU" smtClean="0"/>
              <a:pPr/>
              <a:t>26.03.2012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8380A-211E-4483-8D78-0FE71980CF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F5504-73E4-474E-9B48-C7842604528B}" type="datetimeFigureOut">
              <a:rPr lang="ru-RU" smtClean="0"/>
              <a:pPr/>
              <a:t>26.03.2012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8380A-211E-4483-8D78-0FE71980CF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F5504-73E4-474E-9B48-C7842604528B}" type="datetimeFigureOut">
              <a:rPr lang="ru-RU" smtClean="0"/>
              <a:pPr/>
              <a:t>26.03.2012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8380A-211E-4483-8D78-0FE71980CF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F5504-73E4-474E-9B48-C7842604528B}" type="datetimeFigureOut">
              <a:rPr lang="ru-RU" smtClean="0"/>
              <a:pPr/>
              <a:t>26.03.2012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8380A-211E-4483-8D78-0FE71980CF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F5504-73E4-474E-9B48-C7842604528B}" type="datetimeFigureOut">
              <a:rPr lang="ru-RU" smtClean="0"/>
              <a:pPr/>
              <a:t>26.03.2012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8380A-211E-4483-8D78-0FE71980CF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F5504-73E4-474E-9B48-C7842604528B}" type="datetimeFigureOut">
              <a:rPr lang="ru-RU" smtClean="0"/>
              <a:pPr/>
              <a:t>26.03.2012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8380A-211E-4483-8D78-0FE71980CF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F5504-73E4-474E-9B48-C7842604528B}" type="datetimeFigureOut">
              <a:rPr lang="ru-RU" smtClean="0"/>
              <a:pPr/>
              <a:t>26.03.2012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8380A-211E-4483-8D78-0FE71980CF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F5504-73E4-474E-9B48-C7842604528B}" type="datetimeFigureOut">
              <a:rPr lang="ru-RU" smtClean="0"/>
              <a:pPr/>
              <a:t>26.03.2012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098380A-211E-4483-8D78-0FE71980CF2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F5504-73E4-474E-9B48-C7842604528B}" type="datetimeFigureOut">
              <a:rPr lang="ru-RU" smtClean="0"/>
              <a:pPr/>
              <a:t>26.03.2012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8380A-211E-4483-8D78-0FE71980CF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F5504-73E4-474E-9B48-C7842604528B}" type="datetimeFigureOut">
              <a:rPr lang="ru-RU" smtClean="0"/>
              <a:pPr/>
              <a:t>26.03.2012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6098380A-211E-4483-8D78-0FE71980CF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825F5504-73E4-474E-9B48-C7842604528B}" type="datetimeFigureOut">
              <a:rPr lang="ru-RU" smtClean="0"/>
              <a:pPr/>
              <a:t>26.03.2012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8380A-211E-4483-8D78-0FE71980CF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825F5504-73E4-474E-9B48-C7842604528B}" type="datetimeFigureOut">
              <a:rPr lang="ru-RU" smtClean="0"/>
              <a:pPr/>
              <a:t>26.03.2012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098380A-211E-4483-8D78-0FE71980CF2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3286124"/>
            <a:ext cx="9144000" cy="3071834"/>
          </a:xfrm>
        </p:spPr>
        <p:txBody>
          <a:bodyPr>
            <a:normAutofit/>
          </a:bodyPr>
          <a:lstStyle/>
          <a:p>
            <a:pPr algn="ctr"/>
            <a:endParaRPr lang="ru-RU" sz="2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57456" y="285728"/>
            <a:ext cx="6286544" cy="2714644"/>
          </a:xfrm>
        </p:spPr>
        <p:txBody>
          <a:bodyPr>
            <a:noAutofit/>
          </a:bodyPr>
          <a:lstStyle/>
          <a:p>
            <a:pPr algn="l"/>
            <a:r>
              <a:rPr lang="ru-RU" sz="3200" b="1" dirty="0" smtClean="0"/>
              <a:t>  Прозвенел звонок весёлый.</a:t>
            </a:r>
          </a:p>
          <a:p>
            <a:pPr algn="l"/>
            <a:r>
              <a:rPr lang="ru-RU" sz="3200" b="1" dirty="0" smtClean="0"/>
              <a:t>  Мы начать урок готовы.</a:t>
            </a:r>
          </a:p>
          <a:p>
            <a:pPr algn="l"/>
            <a:r>
              <a:rPr lang="ru-RU" sz="3200" b="1" dirty="0" smtClean="0"/>
              <a:t>  Будем слушать, рассуждать</a:t>
            </a:r>
          </a:p>
          <a:p>
            <a:pPr algn="l"/>
            <a:r>
              <a:rPr lang="ru-RU" sz="3200" b="1" dirty="0" smtClean="0"/>
              <a:t>  И друг другу помогать.</a:t>
            </a:r>
            <a:endParaRPr lang="ru-RU" sz="32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714356"/>
            <a:ext cx="2286016" cy="2286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0" y="3286124"/>
            <a:ext cx="9144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3600" b="1" dirty="0" smtClean="0"/>
          </a:p>
          <a:p>
            <a:pPr algn="ctr"/>
            <a:r>
              <a:rPr lang="ru-RU" sz="3600" b="1" dirty="0" smtClean="0"/>
              <a:t>Тема урока: </a:t>
            </a:r>
          </a:p>
          <a:p>
            <a:pPr algn="ctr"/>
            <a:r>
              <a:rPr lang="ru-RU" sz="3600" b="1" dirty="0" smtClean="0"/>
              <a:t>«Закрепление  знаний о глаголе»</a:t>
            </a:r>
            <a:endParaRPr lang="ru-RU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73836" y="357166"/>
            <a:ext cx="4270164" cy="58484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628" y="2714620"/>
            <a:ext cx="1867130" cy="1643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TextBox 7"/>
          <p:cNvSpPr txBox="1"/>
          <p:nvPr/>
        </p:nvSpPr>
        <p:spPr>
          <a:xfrm>
            <a:off x="0" y="357166"/>
            <a:ext cx="4811503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400" b="1" dirty="0" smtClean="0">
              <a:solidFill>
                <a:srgbClr val="FF0000"/>
              </a:solidFill>
            </a:endParaRPr>
          </a:p>
          <a:p>
            <a:endParaRPr lang="ru-RU" sz="3600" b="1" dirty="0" smtClean="0"/>
          </a:p>
          <a:p>
            <a:r>
              <a:rPr lang="ru-RU" sz="3600" dirty="0" smtClean="0"/>
              <a:t>К </a:t>
            </a:r>
            <a:r>
              <a:rPr lang="ru-RU" sz="3600" dirty="0" smtClean="0"/>
              <a:t>нам весна   ______</a:t>
            </a:r>
          </a:p>
          <a:p>
            <a:r>
              <a:rPr lang="ru-RU" sz="3600" dirty="0" smtClean="0"/>
              <a:t>быстрыми шагами.</a:t>
            </a:r>
          </a:p>
          <a:p>
            <a:endParaRPr lang="ru-RU" sz="3600" dirty="0" smtClean="0"/>
          </a:p>
          <a:p>
            <a:r>
              <a:rPr lang="ru-RU" sz="3600" dirty="0" smtClean="0"/>
              <a:t>И </a:t>
            </a:r>
            <a:r>
              <a:rPr lang="ru-RU" sz="3600" dirty="0"/>
              <a:t>с</a:t>
            </a:r>
            <a:r>
              <a:rPr lang="ru-RU" sz="3600" dirty="0" smtClean="0"/>
              <a:t>угробы   _______ </a:t>
            </a:r>
          </a:p>
          <a:p>
            <a:r>
              <a:rPr lang="ru-RU" sz="3600" dirty="0" smtClean="0"/>
              <a:t>под её ногами…</a:t>
            </a:r>
          </a:p>
          <a:p>
            <a:endParaRPr lang="ru-RU" sz="3600" dirty="0" smtClean="0"/>
          </a:p>
          <a:p>
            <a:r>
              <a:rPr lang="ru-RU" sz="2000" dirty="0" smtClean="0"/>
              <a:t>                                 </a:t>
            </a:r>
            <a:r>
              <a:rPr lang="ru-RU" sz="2000" b="1" dirty="0" smtClean="0"/>
              <a:t>(И. </a:t>
            </a:r>
            <a:r>
              <a:rPr lang="ru-RU" sz="2000" b="1" dirty="0" err="1" smtClean="0"/>
              <a:t>Токмакова</a:t>
            </a:r>
            <a:r>
              <a:rPr lang="ru-RU" sz="2000" b="1" dirty="0" smtClean="0"/>
              <a:t>)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86" y="0"/>
            <a:ext cx="7467600" cy="642942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</a:rPr>
              <a:t>Проверь себя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7467600" cy="5768997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endParaRPr lang="ru-RU" dirty="0" smtClean="0"/>
          </a:p>
          <a:p>
            <a:pPr>
              <a:buFont typeface="Wingdings" pitchFamily="2" charset="2"/>
              <a:buChar char="v"/>
            </a:pPr>
            <a:r>
              <a:rPr lang="ru-RU" sz="2400" b="1" dirty="0" smtClean="0"/>
              <a:t>ПРОБЕЛ МЕЖДУ ПРЕДЛОГОМ И ДРУГИМ СЛОВОМ </a:t>
            </a:r>
            <a:r>
              <a:rPr lang="ru-RU" sz="2400" b="1" dirty="0" smtClean="0">
                <a:solidFill>
                  <a:srgbClr val="FF0000"/>
                </a:solidFill>
              </a:rPr>
              <a:t>(к _ нам, под _ её)</a:t>
            </a:r>
          </a:p>
          <a:p>
            <a:pPr>
              <a:buNone/>
            </a:pPr>
            <a:endParaRPr lang="ru-RU" sz="2400" b="1" dirty="0" smtClean="0"/>
          </a:p>
          <a:p>
            <a:pPr>
              <a:buFont typeface="Wingdings" pitchFamily="2" charset="2"/>
              <a:buChar char="v"/>
            </a:pPr>
            <a:r>
              <a:rPr lang="ru-RU" sz="2400" b="1" dirty="0" smtClean="0"/>
              <a:t>БЕЗУДАРНАЯ ГЛАСНАЯ В КОРНЕ </a:t>
            </a:r>
          </a:p>
          <a:p>
            <a:pPr>
              <a:buNone/>
            </a:pPr>
            <a:r>
              <a:rPr lang="ru-RU" sz="2400" b="1" dirty="0" smtClean="0"/>
              <a:t>    </a:t>
            </a:r>
            <a:r>
              <a:rPr lang="ru-RU" sz="2400" b="1" dirty="0" smtClean="0">
                <a:solidFill>
                  <a:srgbClr val="FF0000"/>
                </a:solidFill>
              </a:rPr>
              <a:t>(в</a:t>
            </a:r>
            <a:r>
              <a:rPr lang="ru-RU" sz="3200" b="1" dirty="0" smtClean="0">
                <a:solidFill>
                  <a:srgbClr val="FF0000"/>
                </a:solidFill>
              </a:rPr>
              <a:t>е</a:t>
            </a:r>
            <a:r>
              <a:rPr lang="ru-RU" sz="2400" b="1" dirty="0" smtClean="0">
                <a:solidFill>
                  <a:srgbClr val="FF0000"/>
                </a:solidFill>
              </a:rPr>
              <a:t>сна, ш</a:t>
            </a:r>
            <a:r>
              <a:rPr lang="ru-RU" sz="3200" b="1" dirty="0" smtClean="0">
                <a:solidFill>
                  <a:srgbClr val="FF0000"/>
                </a:solidFill>
              </a:rPr>
              <a:t>а</a:t>
            </a:r>
            <a:r>
              <a:rPr lang="ru-RU" sz="2400" b="1" dirty="0" smtClean="0">
                <a:solidFill>
                  <a:srgbClr val="FF0000"/>
                </a:solidFill>
              </a:rPr>
              <a:t>гает, ш</a:t>
            </a:r>
            <a:r>
              <a:rPr lang="ru-RU" sz="3200" b="1" dirty="0" smtClean="0">
                <a:solidFill>
                  <a:srgbClr val="FF0000"/>
                </a:solidFill>
              </a:rPr>
              <a:t>а</a:t>
            </a:r>
            <a:r>
              <a:rPr lang="ru-RU" sz="2400" b="1" dirty="0" smtClean="0">
                <a:solidFill>
                  <a:srgbClr val="FF0000"/>
                </a:solidFill>
              </a:rPr>
              <a:t>гами, н</a:t>
            </a:r>
            <a:r>
              <a:rPr lang="ru-RU" sz="3200" b="1" dirty="0" smtClean="0">
                <a:solidFill>
                  <a:srgbClr val="FF0000"/>
                </a:solidFill>
              </a:rPr>
              <a:t>о</a:t>
            </a:r>
            <a:r>
              <a:rPr lang="ru-RU" sz="2400" b="1" dirty="0" smtClean="0">
                <a:solidFill>
                  <a:srgbClr val="FF0000"/>
                </a:solidFill>
              </a:rPr>
              <a:t>гами)</a:t>
            </a:r>
          </a:p>
          <a:p>
            <a:pPr>
              <a:buNone/>
            </a:pPr>
            <a:endParaRPr lang="ru-RU" sz="2400" b="1" dirty="0" smtClean="0"/>
          </a:p>
          <a:p>
            <a:pPr>
              <a:buFont typeface="Wingdings" pitchFamily="2" charset="2"/>
              <a:buChar char="v"/>
            </a:pPr>
            <a:r>
              <a:rPr lang="ru-RU" sz="2400" b="1" dirty="0" smtClean="0"/>
              <a:t>БЕЗУДАРНАЯ ГЛАСНАЯ В ОКОНЧАНИИ ПРИЛАГАТЕЛЬНЫХ </a:t>
            </a:r>
            <a:r>
              <a:rPr lang="ru-RU" sz="2400" b="1" dirty="0" smtClean="0">
                <a:solidFill>
                  <a:srgbClr val="FF0000"/>
                </a:solidFill>
              </a:rPr>
              <a:t>(быстр</a:t>
            </a:r>
            <a:r>
              <a:rPr lang="ru-RU" sz="3200" b="1" dirty="0" smtClean="0">
                <a:solidFill>
                  <a:srgbClr val="FF0000"/>
                </a:solidFill>
              </a:rPr>
              <a:t>ыми</a:t>
            </a:r>
            <a:r>
              <a:rPr lang="ru-RU" sz="2400" b="1" dirty="0" smtClean="0">
                <a:solidFill>
                  <a:srgbClr val="FF0000"/>
                </a:solidFill>
              </a:rPr>
              <a:t>)</a:t>
            </a:r>
          </a:p>
          <a:p>
            <a:pPr>
              <a:buNone/>
            </a:pPr>
            <a:endParaRPr lang="ru-RU" sz="2400" b="1" dirty="0" smtClean="0"/>
          </a:p>
          <a:p>
            <a:pPr>
              <a:buFont typeface="Wingdings" pitchFamily="2" charset="2"/>
              <a:buChar char="v"/>
            </a:pPr>
            <a:r>
              <a:rPr lang="ru-RU" sz="2400" b="1" dirty="0" smtClean="0"/>
              <a:t>ЗАГЛАВНАЯ БУКВА</a:t>
            </a:r>
            <a:endParaRPr lang="ru-RU" sz="3200" b="1" dirty="0" smtClean="0"/>
          </a:p>
          <a:p>
            <a:pPr>
              <a:buFont typeface="Wingdings" pitchFamily="2" charset="2"/>
              <a:buChar char="v"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8215370" cy="2786082"/>
          </a:xfrm>
        </p:spPr>
        <p:txBody>
          <a:bodyPr>
            <a:noAutofit/>
          </a:bodyPr>
          <a:lstStyle/>
          <a:p>
            <a:pPr marL="457200" indent="-457200"/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i="1" u="sng" dirty="0" smtClean="0"/>
              <a:t> Порядок разбора.</a:t>
            </a: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 smtClean="0"/>
              <a:t>1. Вопрос</a:t>
            </a:r>
            <a:br>
              <a:rPr lang="ru-RU" sz="2400" b="1" dirty="0" smtClean="0"/>
            </a:br>
            <a:r>
              <a:rPr lang="ru-RU" sz="2400" b="1" dirty="0" smtClean="0"/>
              <a:t>2. Глагол</a:t>
            </a:r>
            <a:br>
              <a:rPr lang="ru-RU" sz="2400" b="1" dirty="0" smtClean="0"/>
            </a:br>
            <a:r>
              <a:rPr lang="ru-RU" sz="2400" b="1" dirty="0" smtClean="0"/>
              <a:t>3. Неопределённая форма</a:t>
            </a:r>
            <a:br>
              <a:rPr lang="ru-RU" sz="2400" b="1" dirty="0" smtClean="0"/>
            </a:br>
            <a:r>
              <a:rPr lang="ru-RU" sz="2400" b="1" dirty="0" smtClean="0"/>
              <a:t>4. Время</a:t>
            </a:r>
            <a:br>
              <a:rPr lang="ru-RU" sz="2400" b="1" dirty="0" smtClean="0"/>
            </a:br>
            <a:r>
              <a:rPr lang="ru-RU" sz="2400" b="1" dirty="0" smtClean="0"/>
              <a:t>5. Род (у глагола прошедшего времени)</a:t>
            </a:r>
            <a:br>
              <a:rPr lang="ru-RU" sz="2400" b="1" dirty="0" smtClean="0"/>
            </a:br>
            <a:r>
              <a:rPr lang="ru-RU" sz="2400" b="1" dirty="0" smtClean="0"/>
              <a:t>6. Число</a:t>
            </a:r>
            <a:br>
              <a:rPr lang="ru-RU" sz="2400" b="1" dirty="0" smtClean="0"/>
            </a:br>
            <a:r>
              <a:rPr lang="ru-RU" sz="2400" b="1" dirty="0" smtClean="0"/>
              <a:t/>
            </a:r>
            <a:br>
              <a:rPr lang="ru-RU" sz="2400" b="1" dirty="0" smtClean="0"/>
            </a:br>
            <a:endParaRPr lang="ru-RU" sz="24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3429000"/>
            <a:ext cx="9144000" cy="326866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dirty="0" smtClean="0"/>
              <a:t>    </a:t>
            </a:r>
            <a:r>
              <a:rPr lang="ru-RU" sz="4000" dirty="0" smtClean="0"/>
              <a:t>Тают – (что делают?),   глагол, </a:t>
            </a:r>
          </a:p>
          <a:p>
            <a:pPr>
              <a:buNone/>
            </a:pPr>
            <a:r>
              <a:rPr lang="ru-RU" sz="4000" dirty="0" smtClean="0"/>
              <a:t>   н.ф. таять,   настоящее время, множественное число.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25470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/>
              <a:t>Оцени свою работу на уроке</a:t>
            </a:r>
            <a:endParaRPr lang="ru-RU" sz="24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000108"/>
            <a:ext cx="7467600" cy="5168905"/>
          </a:xfrm>
        </p:spPr>
        <p:txBody>
          <a:bodyPr>
            <a:normAutofit fontScale="92500" lnSpcReduction="20000"/>
          </a:bodyPr>
          <a:lstStyle/>
          <a:p>
            <a:endParaRPr lang="ru-RU" b="1" dirty="0" smtClean="0">
              <a:solidFill>
                <a:srgbClr val="00B050"/>
              </a:solidFill>
            </a:endParaRPr>
          </a:p>
          <a:p>
            <a:r>
              <a:rPr lang="ru-RU" b="1" dirty="0" smtClean="0">
                <a:solidFill>
                  <a:srgbClr val="00B050"/>
                </a:solidFill>
              </a:rPr>
              <a:t>Зелёный цвет</a:t>
            </a:r>
            <a:r>
              <a:rPr lang="ru-RU" b="1" dirty="0" smtClean="0"/>
              <a:t> – сам справлялся с заданиями, я доволен своей работой на уроке.</a:t>
            </a:r>
          </a:p>
          <a:p>
            <a:pPr>
              <a:buNone/>
            </a:pPr>
            <a:endParaRPr lang="ru-RU" dirty="0" smtClean="0"/>
          </a:p>
          <a:p>
            <a:r>
              <a:rPr lang="ru-RU" b="1" dirty="0" smtClean="0">
                <a:solidFill>
                  <a:srgbClr val="FFFF00"/>
                </a:solidFill>
              </a:rPr>
              <a:t>Жёлтый цвет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b="1" dirty="0" smtClean="0"/>
              <a:t>– мне иногда нужна была помощь одноклассников. </a:t>
            </a:r>
          </a:p>
          <a:p>
            <a:pPr>
              <a:buNone/>
            </a:pPr>
            <a:r>
              <a:rPr lang="ru-RU" b="1" dirty="0" smtClean="0"/>
              <a:t>    Я вполне доволен собой.</a:t>
            </a:r>
          </a:p>
          <a:p>
            <a:pPr>
              <a:buNone/>
            </a:pPr>
            <a:endParaRPr lang="ru-RU" b="1" dirty="0" smtClean="0"/>
          </a:p>
          <a:p>
            <a:r>
              <a:rPr lang="ru-RU" b="1" dirty="0" smtClean="0">
                <a:solidFill>
                  <a:srgbClr val="C00000"/>
                </a:solidFill>
              </a:rPr>
              <a:t>Красный цвет </a:t>
            </a:r>
            <a:r>
              <a:rPr lang="ru-RU" b="1" dirty="0" smtClean="0"/>
              <a:t>– задания оказались слишком трудными. Мне нужна помощь.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хническая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116</TotalTime>
  <Words>160</Words>
  <Application>Microsoft Office PowerPoint</Application>
  <PresentationFormat>Экран (4:3)</PresentationFormat>
  <Paragraphs>37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Техническая</vt:lpstr>
      <vt:lpstr>Слайд 1</vt:lpstr>
      <vt:lpstr>Слайд 2</vt:lpstr>
      <vt:lpstr>Проверь себя</vt:lpstr>
      <vt:lpstr>   Порядок разбора.  1. Вопрос 2. Глагол 3. Неопределённая форма 4. Время 5. Род (у глагола прошедшего времени) 6. Число  </vt:lpstr>
      <vt:lpstr>Оцени свою работу на уроке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что одному не под силу, то легко коллективу.</dc:title>
  <dc:creator>АНЯ</dc:creator>
  <cp:lastModifiedBy>Ирина</cp:lastModifiedBy>
  <cp:revision>18</cp:revision>
  <dcterms:created xsi:type="dcterms:W3CDTF">2012-03-18T13:31:39Z</dcterms:created>
  <dcterms:modified xsi:type="dcterms:W3CDTF">2012-03-26T12:50:27Z</dcterms:modified>
</cp:coreProperties>
</file>