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7" autoAdjust="0"/>
    <p:restoredTop sz="94663" autoAdjust="0"/>
  </p:normalViewPr>
  <p:slideViewPr>
    <p:cSldViewPr>
      <p:cViewPr varScale="1">
        <p:scale>
          <a:sx n="51" d="100"/>
          <a:sy n="51" d="100"/>
        </p:scale>
        <p:origin x="-123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C7406C-B9AB-48C8-9C0C-7FE1CD6E7F9B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657E05-9514-4091-BB1B-7286C312B6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57E05-9514-4091-BB1B-7286C312B65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CD765-5714-47AD-AF69-706CF4A72068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1B52C-EDF4-4421-9D17-2BFA359C65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CD765-5714-47AD-AF69-706CF4A72068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1B52C-EDF4-4421-9D17-2BFA359C65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CD765-5714-47AD-AF69-706CF4A72068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1B52C-EDF4-4421-9D17-2BFA359C65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CD765-5714-47AD-AF69-706CF4A72068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1B52C-EDF4-4421-9D17-2BFA359C65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CD765-5714-47AD-AF69-706CF4A72068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1B52C-EDF4-4421-9D17-2BFA359C65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CD765-5714-47AD-AF69-706CF4A72068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1B52C-EDF4-4421-9D17-2BFA359C65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CD765-5714-47AD-AF69-706CF4A72068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1B52C-EDF4-4421-9D17-2BFA359C65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CD765-5714-47AD-AF69-706CF4A72068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1B52C-EDF4-4421-9D17-2BFA359C65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CD765-5714-47AD-AF69-706CF4A72068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1B52C-EDF4-4421-9D17-2BFA359C65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CD765-5714-47AD-AF69-706CF4A72068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1B52C-EDF4-4421-9D17-2BFA359C65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CD765-5714-47AD-AF69-706CF4A72068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1B52C-EDF4-4421-9D17-2BFA359C65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CD765-5714-47AD-AF69-706CF4A72068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1B52C-EDF4-4421-9D17-2BFA359C65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Вагоны грузового парка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Контейнер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images.reklama.com.ua/2010-04-26/420430/photos0-800x600.jpe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Вагон  для перевозки автомобилей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www.tamognia.ru/upload/iblock/97f/vagon_auto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428736"/>
            <a:ext cx="7072362" cy="4572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Крытый 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btb-group.com.ua/wp-content/uploads/2012/10/vagonny3x4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76500" y="2476341"/>
            <a:ext cx="4191000" cy="2773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Платформа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im8-tub-ru.yandex.net/i?id=162724070-34-72&amp;n=21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071678"/>
            <a:ext cx="3500462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http://www.luniver.ru/files/images/55696cc1241e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7686" y="1714488"/>
            <a:ext cx="4135120" cy="3101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Полувагон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www.luniver.ru/files/images/130880731279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43050"/>
            <a:ext cx="3929090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http://omega.by/var/catalog/goods/210_1311075224image108.pn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7686" y="1643050"/>
            <a:ext cx="4429156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Хоппер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www.tapes.stroimdom.com.ua/images/products/original/10173.jpe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33600" y="2034381"/>
            <a:ext cx="48768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Цистерна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www.prom-rus.com/img/alboms/70532012-08-088080839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857364"/>
            <a:ext cx="4643438" cy="2439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http://prv1.lori-images.net/tsisterna-dlya-perevozki-benzina-0001403937-preview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1714488"/>
            <a:ext cx="4357686" cy="3074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Изотермический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43381" y="1600200"/>
            <a:ext cx="6057237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Транспортер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13132" y="1600200"/>
            <a:ext cx="5917735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Думпкар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7290" y="1571612"/>
            <a:ext cx="6357982" cy="4143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17</Words>
  <Application>Microsoft Office PowerPoint</Application>
  <PresentationFormat>Экран (4:3)</PresentationFormat>
  <Paragraphs>17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Вагоны грузового парка</vt:lpstr>
      <vt:lpstr>Крытый </vt:lpstr>
      <vt:lpstr>Платформа</vt:lpstr>
      <vt:lpstr>Полувагон</vt:lpstr>
      <vt:lpstr>Хоппер</vt:lpstr>
      <vt:lpstr>Цистерна</vt:lpstr>
      <vt:lpstr>Изотермический</vt:lpstr>
      <vt:lpstr>Транспортер</vt:lpstr>
      <vt:lpstr>Думпкар</vt:lpstr>
      <vt:lpstr>Контейнер</vt:lpstr>
      <vt:lpstr>Вагон  для перевозки автомобилей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Вагоны грузового парка</dc:title>
  <dc:creator>сергей</dc:creator>
  <cp:lastModifiedBy>елена</cp:lastModifiedBy>
  <cp:revision>10</cp:revision>
  <dcterms:created xsi:type="dcterms:W3CDTF">2013-04-07T18:16:50Z</dcterms:created>
  <dcterms:modified xsi:type="dcterms:W3CDTF">2013-04-08T05:59:19Z</dcterms:modified>
</cp:coreProperties>
</file>