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30" autoAdjust="0"/>
    <p:restoredTop sz="94660"/>
  </p:normalViewPr>
  <p:slideViewPr>
    <p:cSldViewPr>
      <p:cViewPr varScale="1">
        <p:scale>
          <a:sx n="100" d="100"/>
          <a:sy n="100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260E-5666-43C6-B87E-4411C8C4DA37}" type="datetimeFigureOut">
              <a:rPr lang="ru-RU" smtClean="0"/>
              <a:pPr/>
              <a:t>11.09.2005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E9A-1F40-4560-9FCC-94FEFEF68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260E-5666-43C6-B87E-4411C8C4DA37}" type="datetimeFigureOut">
              <a:rPr lang="ru-RU" smtClean="0"/>
              <a:pPr/>
              <a:t>11.09.2005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E9A-1F40-4560-9FCC-94FEFEF68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260E-5666-43C6-B87E-4411C8C4DA37}" type="datetimeFigureOut">
              <a:rPr lang="ru-RU" smtClean="0"/>
              <a:pPr/>
              <a:t>11.09.2005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E9A-1F40-4560-9FCC-94FEFEF68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260E-5666-43C6-B87E-4411C8C4DA37}" type="datetimeFigureOut">
              <a:rPr lang="ru-RU" smtClean="0"/>
              <a:pPr/>
              <a:t>11.09.2005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E9A-1F40-4560-9FCC-94FEFEF68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260E-5666-43C6-B87E-4411C8C4DA37}" type="datetimeFigureOut">
              <a:rPr lang="ru-RU" smtClean="0"/>
              <a:pPr/>
              <a:t>11.09.2005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E9A-1F40-4560-9FCC-94FEFEF68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260E-5666-43C6-B87E-4411C8C4DA37}" type="datetimeFigureOut">
              <a:rPr lang="ru-RU" smtClean="0"/>
              <a:pPr/>
              <a:t>11.09.2005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E9A-1F40-4560-9FCC-94FEFEF68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260E-5666-43C6-B87E-4411C8C4DA37}" type="datetimeFigureOut">
              <a:rPr lang="ru-RU" smtClean="0"/>
              <a:pPr/>
              <a:t>11.09.2005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E9A-1F40-4560-9FCC-94FEFEF68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260E-5666-43C6-B87E-4411C8C4DA37}" type="datetimeFigureOut">
              <a:rPr lang="ru-RU" smtClean="0"/>
              <a:pPr/>
              <a:t>11.09.2005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E9A-1F40-4560-9FCC-94FEFEF68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260E-5666-43C6-B87E-4411C8C4DA37}" type="datetimeFigureOut">
              <a:rPr lang="ru-RU" smtClean="0"/>
              <a:pPr/>
              <a:t>11.09.2005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E9A-1F40-4560-9FCC-94FEFEF68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260E-5666-43C6-B87E-4411C8C4DA37}" type="datetimeFigureOut">
              <a:rPr lang="ru-RU" smtClean="0"/>
              <a:pPr/>
              <a:t>11.09.2005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E9A-1F40-4560-9FCC-94FEFEF68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260E-5666-43C6-B87E-4411C8C4DA37}" type="datetimeFigureOut">
              <a:rPr lang="ru-RU" smtClean="0"/>
              <a:pPr/>
              <a:t>11.09.2005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D65E9A-1F40-4560-9FCC-94FEFEF684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13260E-5666-43C6-B87E-4411C8C4DA37}" type="datetimeFigureOut">
              <a:rPr lang="ru-RU" smtClean="0"/>
              <a:pPr/>
              <a:t>11.09.2005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D65E9A-1F40-4560-9FCC-94FEFEF684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Проверим домашнее задание следующим образом: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замените </a:t>
            </a:r>
            <a:r>
              <a:rPr lang="ru-RU" dirty="0"/>
              <a:t>целые корни уравнений, которые вы решили дома 1)5</a:t>
            </a:r>
            <a:r>
              <a:rPr lang="en-US" dirty="0"/>
              <a:t>x</a:t>
            </a:r>
            <a:r>
              <a:rPr lang="ru-RU" baseline="30000" dirty="0"/>
              <a:t>2</a:t>
            </a:r>
            <a:r>
              <a:rPr lang="ru-RU" dirty="0"/>
              <a:t>-18</a:t>
            </a:r>
            <a:r>
              <a:rPr lang="en-US" dirty="0"/>
              <a:t>x</a:t>
            </a:r>
            <a:r>
              <a:rPr lang="ru-RU" dirty="0"/>
              <a:t>+16=0; 2)8</a:t>
            </a:r>
            <a:r>
              <a:rPr lang="en-US" dirty="0"/>
              <a:t>x</a:t>
            </a:r>
            <a:r>
              <a:rPr lang="ru-RU" baseline="30000" dirty="0"/>
              <a:t>2</a:t>
            </a:r>
            <a:r>
              <a:rPr lang="ru-RU" dirty="0"/>
              <a:t>+</a:t>
            </a:r>
            <a:r>
              <a:rPr lang="en-US" dirty="0"/>
              <a:t>x</a:t>
            </a:r>
            <a:r>
              <a:rPr lang="ru-RU" dirty="0"/>
              <a:t>-75=0; 3)4</a:t>
            </a:r>
            <a:r>
              <a:rPr lang="en-US" dirty="0"/>
              <a:t>x</a:t>
            </a:r>
            <a:r>
              <a:rPr lang="ru-RU" baseline="30000" dirty="0"/>
              <a:t>2</a:t>
            </a:r>
            <a:r>
              <a:rPr lang="ru-RU" dirty="0"/>
              <a:t>+7</a:t>
            </a:r>
            <a:r>
              <a:rPr lang="en-US" dirty="0"/>
              <a:t>x</a:t>
            </a:r>
            <a:r>
              <a:rPr lang="ru-RU" dirty="0"/>
              <a:t>+3=0; 4)</a:t>
            </a:r>
            <a:r>
              <a:rPr lang="en-US" dirty="0"/>
              <a:t>x</a:t>
            </a:r>
            <a:r>
              <a:rPr lang="ru-RU" baseline="30000" dirty="0"/>
              <a:t>2</a:t>
            </a:r>
            <a:r>
              <a:rPr lang="ru-RU" dirty="0"/>
              <a:t>-</a:t>
            </a:r>
            <a:r>
              <a:rPr lang="en-US" dirty="0"/>
              <a:t>x</a:t>
            </a:r>
            <a:r>
              <a:rPr lang="ru-RU" dirty="0"/>
              <a:t>-56=0; 5)</a:t>
            </a:r>
            <a:r>
              <a:rPr lang="en-US" dirty="0"/>
              <a:t>x</a:t>
            </a:r>
            <a:r>
              <a:rPr lang="ru-RU" baseline="30000" dirty="0"/>
              <a:t>2</a:t>
            </a:r>
            <a:r>
              <a:rPr lang="ru-RU" dirty="0"/>
              <a:t>-</a:t>
            </a:r>
            <a:r>
              <a:rPr lang="en-US" dirty="0"/>
              <a:t>x</a:t>
            </a:r>
            <a:r>
              <a:rPr lang="ru-RU" dirty="0"/>
              <a:t>-1=0 на соответствующие буквы и отгадайте фамилию ученого, французского </a:t>
            </a:r>
            <a:r>
              <a:rPr lang="ru-RU" dirty="0" smtClean="0"/>
              <a:t>математика. 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755631"/>
              </p:ext>
            </p:extLst>
          </p:nvPr>
        </p:nvGraphicFramePr>
        <p:xfrm>
          <a:off x="3563888" y="4437112"/>
          <a:ext cx="3672410" cy="1633094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720080"/>
                <a:gridCol w="748884"/>
                <a:gridCol w="734482"/>
                <a:gridCol w="734482"/>
                <a:gridCol w="734482"/>
              </a:tblGrid>
              <a:tr h="371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2400" dirty="0">
                          <a:effectLst/>
                        </a:rPr>
                        <a:t>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2400">
                          <a:effectLst/>
                        </a:rPr>
                        <a:t>Н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2400">
                          <a:effectLst/>
                        </a:rPr>
                        <a:t>В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2400">
                          <a:effectLst/>
                        </a:rPr>
                        <a:t>Т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2400">
                          <a:effectLst/>
                        </a:rPr>
                        <a:t>Е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2400" dirty="0">
                          <a:effectLst/>
                        </a:rPr>
                        <a:t>8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47900" algn="l"/>
                        </a:tabLst>
                      </a:pPr>
                      <a:r>
                        <a:rPr lang="ru-RU" sz="2400" dirty="0">
                          <a:effectLst/>
                        </a:rPr>
                        <a:t>-1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0264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Теорема Виета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Цели и задачи:</a:t>
            </a:r>
          </a:p>
          <a:p>
            <a:r>
              <a:rPr lang="ru-RU" dirty="0" smtClean="0"/>
              <a:t>«открыть» теорему Виета, доказать ее и научиться применять при решении задач различной сложности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046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Историческая справка.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Объект 6" descr="C:\Documents and Settings\Таисия\Рабочий стол\a_75880474.jp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524000" y="2718594"/>
            <a:ext cx="1905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Франсуа </a:t>
            </a:r>
            <a:r>
              <a:rPr lang="ru-RU" dirty="0"/>
              <a:t>Виет (1540-1603) — французский математик. Разработал почти всю элементарную алгебру. Известна теорема Виета.  Виет ввел буквенные обозначения для коэффициентов в уравнениях. </a:t>
            </a:r>
          </a:p>
          <a:p>
            <a:r>
              <a:rPr lang="ru-RU" dirty="0"/>
              <a:t>Франсуа Виет — замечательный французский математик, положивший начало алгебре как науке о преобразовании выражений, о решении уравнений в общем виде, создатель буквенного исчисления.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02228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Гимнастика для глаз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Вертикальные движения глаз вверх – вниз.</a:t>
            </a:r>
          </a:p>
          <a:p>
            <a:r>
              <a:rPr lang="ru-RU" dirty="0"/>
              <a:t>2. Горизонтальное движение вправо – влево.</a:t>
            </a:r>
          </a:p>
          <a:p>
            <a:r>
              <a:rPr lang="ru-RU" dirty="0"/>
              <a:t>3. Вращение глазами по часовой стрелке и против часовой стрелки.</a:t>
            </a:r>
          </a:p>
          <a:p>
            <a:r>
              <a:rPr lang="ru-RU" dirty="0"/>
              <a:t>4. Закрыть глаза и представить по очереди цвета радуги как можно отчётливее.</a:t>
            </a:r>
          </a:p>
          <a:p>
            <a:r>
              <a:rPr lang="ru-RU" dirty="0"/>
              <a:t>5. Глазами нарисовать кривую, изображающую бесконечность, несколько раз, сначала в одном, затем в другом направлении.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09978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п.24, разобрать доказательство теоремы Виета и теоремы, обратной теореме Виета, составить 3 квадратных уравнения, зная их корни, №584, 585, 597</a:t>
            </a:r>
          </a:p>
        </p:txBody>
      </p:sp>
    </p:spTree>
    <p:extLst>
      <p:ext uri="{BB962C8B-B14F-4D97-AF65-F5344CB8AC3E}">
        <p14:creationId xmlns:p14="http://schemas.microsoft.com/office/powerpoint/2010/main" xmlns="" val="87708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 урока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Чем </a:t>
            </a:r>
            <a:r>
              <a:rPr lang="ru-RU" dirty="0"/>
              <a:t>данный урок был полезен для вас?</a:t>
            </a:r>
          </a:p>
          <a:p>
            <a:pPr lvl="0"/>
            <a:r>
              <a:rPr lang="ru-RU" dirty="0"/>
              <a:t>Что нового вы открыли на уроке?</a:t>
            </a:r>
          </a:p>
          <a:p>
            <a:pPr lvl="0"/>
            <a:r>
              <a:rPr lang="ru-RU" dirty="0"/>
              <a:t>Полностью ли вы использовали свои возможности?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2760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267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Проверим домашнее задание следующим образом: </vt:lpstr>
      <vt:lpstr>Теорема Виета</vt:lpstr>
      <vt:lpstr>Историческая справка. </vt:lpstr>
      <vt:lpstr>Гимнастика для глаз </vt:lpstr>
      <vt:lpstr>Домашнее задание</vt:lpstr>
      <vt:lpstr>Итог урока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Виета</dc:title>
  <dc:creator>1И</dc:creator>
  <cp:lastModifiedBy>Ученик</cp:lastModifiedBy>
  <cp:revision>5</cp:revision>
  <dcterms:created xsi:type="dcterms:W3CDTF">2012-11-07T08:07:56Z</dcterms:created>
  <dcterms:modified xsi:type="dcterms:W3CDTF">2005-09-10T22:56:14Z</dcterms:modified>
</cp:coreProperties>
</file>