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4/13/2012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4/13/2012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4/13/2012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4/13/2012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4/13/2012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Готовимся К ГИА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9 класс</a:t>
            </a:r>
            <a:endParaRPr lang="ru-RU" sz="7200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286000" y="4104273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chemeClr val="bg1"/>
                </a:solidFill>
              </a:rPr>
              <a:t>Выполнила</a:t>
            </a:r>
            <a:r>
              <a:rPr lang="ru-RU" dirty="0" smtClean="0">
                <a:solidFill>
                  <a:schemeClr val="bg1"/>
                </a:solidFill>
              </a:rPr>
              <a:t>: учитель русского языка </a:t>
            </a:r>
            <a:r>
              <a:rPr lang="ru-RU" dirty="0" smtClean="0">
                <a:solidFill>
                  <a:schemeClr val="bg1"/>
                </a:solidFill>
              </a:rPr>
              <a:t>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и </a:t>
            </a:r>
            <a:r>
              <a:rPr lang="ru-RU" dirty="0" smtClean="0">
                <a:solidFill>
                  <a:schemeClr val="bg1"/>
                </a:solidFill>
              </a:rPr>
              <a:t>литературы Якимова Е. В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dirty="0" smtClean="0">
                <a:solidFill>
                  <a:schemeClr val="bg1"/>
                </a:solidFill>
              </a:rPr>
              <a:t>                   </a:t>
            </a:r>
            <a:r>
              <a:rPr lang="ru-RU" dirty="0" smtClean="0">
                <a:solidFill>
                  <a:schemeClr val="bg1"/>
                </a:solidFill>
              </a:rPr>
              <a:t>с. </a:t>
            </a:r>
            <a:r>
              <a:rPr lang="ru-RU" dirty="0" err="1" smtClean="0">
                <a:solidFill>
                  <a:schemeClr val="bg1"/>
                </a:solidFill>
              </a:rPr>
              <a:t>Толбага</a:t>
            </a:r>
            <a:r>
              <a:rPr lang="ru-RU" dirty="0" smtClean="0">
                <a:solidFill>
                  <a:schemeClr val="bg1"/>
                </a:solidFill>
              </a:rPr>
              <a:t>     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2428868"/>
          </a:xfrm>
        </p:spPr>
        <p:txBody>
          <a:bodyPr>
            <a:normAutofit/>
          </a:bodyPr>
          <a:lstStyle/>
          <a:p>
            <a:r>
              <a:rPr lang="ru-RU" dirty="0" smtClean="0"/>
              <a:t>указать случаи, в которых написание и произношение совпадают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sz="4400" i="1" dirty="0" smtClean="0"/>
          </a:p>
          <a:p>
            <a:r>
              <a:rPr lang="ru-RU" sz="4400" i="1" dirty="0" smtClean="0"/>
              <a:t>а) поле;</a:t>
            </a:r>
          </a:p>
          <a:p>
            <a:r>
              <a:rPr lang="ru-RU" sz="4400" i="1" dirty="0" smtClean="0"/>
              <a:t>б) расплата;</a:t>
            </a:r>
          </a:p>
          <a:p>
            <a:r>
              <a:rPr lang="ru-RU" sz="4400" i="1" dirty="0" smtClean="0"/>
              <a:t>в) подписаться;</a:t>
            </a:r>
          </a:p>
          <a:p>
            <a:r>
              <a:rPr lang="ru-RU" sz="4400" i="1" dirty="0" smtClean="0"/>
              <a:t>г) обаяние.</a:t>
            </a:r>
            <a:endParaRPr lang="ru-RU" sz="44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указать, в каких рядах все слова состоят из 5 звуков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400" i="1" dirty="0" smtClean="0"/>
              <a:t>а) полёт, пьеса, пальто;</a:t>
            </a:r>
          </a:p>
          <a:p>
            <a:r>
              <a:rPr lang="ru-RU" sz="4400" i="1" dirty="0" smtClean="0"/>
              <a:t>б) сапог, вожжи, драться;</a:t>
            </a:r>
          </a:p>
          <a:p>
            <a:r>
              <a:rPr lang="ru-RU" sz="4400" i="1" dirty="0" smtClean="0"/>
              <a:t>в) язык, съёмка, ветер;</a:t>
            </a:r>
          </a:p>
          <a:p>
            <a:r>
              <a:rPr lang="ru-RU" sz="4400" i="1" dirty="0" smtClean="0"/>
              <a:t>г) польза, сатин, больше.</a:t>
            </a:r>
            <a:endParaRPr lang="ru-RU" sz="44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658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ряду во всех словах   встречаются парные звонкие согласные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400" i="1" dirty="0" smtClean="0"/>
              <a:t>а) дуга, газ, беда;</a:t>
            </a:r>
          </a:p>
          <a:p>
            <a:pPr>
              <a:buNone/>
            </a:pPr>
            <a:r>
              <a:rPr lang="ru-RU" sz="4400" i="1" dirty="0" smtClean="0"/>
              <a:t>б) гора, здание, грива;</a:t>
            </a:r>
          </a:p>
          <a:p>
            <a:pPr>
              <a:buNone/>
            </a:pPr>
            <a:r>
              <a:rPr lang="ru-RU" sz="4400" i="1" dirty="0" smtClean="0"/>
              <a:t>в) мина, реле, бледный;</a:t>
            </a:r>
          </a:p>
          <a:p>
            <a:pPr>
              <a:buNone/>
            </a:pPr>
            <a:r>
              <a:rPr lang="ru-RU" sz="4400" i="1" dirty="0" smtClean="0"/>
              <a:t>г) нора, нервы, база.</a:t>
            </a:r>
            <a:endParaRPr lang="ru-RU" sz="44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ряду во всех словах встречаются только непарные согласные звуки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400" i="1" dirty="0" smtClean="0"/>
              <a:t> </a:t>
            </a:r>
            <a:r>
              <a:rPr lang="ru-RU" sz="4400" dirty="0" smtClean="0"/>
              <a:t>а</a:t>
            </a:r>
            <a:r>
              <a:rPr lang="ru-RU" sz="4400" i="1" dirty="0" smtClean="0"/>
              <a:t>) мир, рама, милый;</a:t>
            </a:r>
          </a:p>
          <a:p>
            <a:pPr>
              <a:buNone/>
            </a:pPr>
            <a:r>
              <a:rPr lang="ru-RU" sz="4400" i="1" dirty="0" smtClean="0"/>
              <a:t> б) нрав, варенье, бидон;</a:t>
            </a:r>
          </a:p>
          <a:p>
            <a:pPr>
              <a:buNone/>
            </a:pPr>
            <a:r>
              <a:rPr lang="ru-RU" sz="4400" i="1" dirty="0" smtClean="0"/>
              <a:t> в) замер, минерал, город;</a:t>
            </a:r>
          </a:p>
          <a:p>
            <a:pPr>
              <a:buNone/>
            </a:pPr>
            <a:r>
              <a:rPr lang="ru-RU" sz="4400" i="1" dirty="0" smtClean="0"/>
              <a:t> г) модернизм, губы, буран.</a:t>
            </a:r>
            <a:endParaRPr lang="ru-RU" sz="44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373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ряду во всех словах встречаются непарные мягкие согласные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400" i="1" dirty="0" smtClean="0"/>
              <a:t>а) чаща, чай, щучий;</a:t>
            </a:r>
          </a:p>
          <a:p>
            <a:pPr>
              <a:buNone/>
            </a:pPr>
            <a:r>
              <a:rPr lang="ru-RU" sz="4400" i="1" dirty="0" smtClean="0"/>
              <a:t>б) чертог, жук, шов;</a:t>
            </a:r>
          </a:p>
          <a:p>
            <a:pPr>
              <a:buNone/>
            </a:pPr>
            <a:r>
              <a:rPr lang="ru-RU" sz="4400" i="1" dirty="0" smtClean="0"/>
              <a:t>в) чёткий, щуплый, черепаха;</a:t>
            </a:r>
          </a:p>
          <a:p>
            <a:pPr>
              <a:buNone/>
            </a:pPr>
            <a:r>
              <a:rPr lang="ru-RU" sz="4400" i="1" dirty="0" smtClean="0"/>
              <a:t>г) подзуживать, расчертить, подъехать.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ряду во всех словах встречаются непарные твёрдые согласные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4400" i="1" dirty="0" smtClean="0"/>
              <a:t>а) жадный, ужасный, уроженец;</a:t>
            </a:r>
          </a:p>
          <a:p>
            <a:pPr>
              <a:buNone/>
            </a:pPr>
            <a:r>
              <a:rPr lang="ru-RU" sz="4400" i="1" dirty="0" smtClean="0"/>
              <a:t>б) пощёчина, ужасный, крыжовник;</a:t>
            </a:r>
          </a:p>
          <a:p>
            <a:pPr>
              <a:buNone/>
            </a:pPr>
            <a:r>
              <a:rPr lang="ru-RU" sz="4400" i="1" dirty="0" smtClean="0"/>
              <a:t>в) кучевые, прижаться, шорник;</a:t>
            </a:r>
          </a:p>
          <a:p>
            <a:pPr>
              <a:buNone/>
            </a:pPr>
            <a:r>
              <a:rPr lang="ru-RU" sz="4400" i="1" dirty="0" smtClean="0"/>
              <a:t>г) пришить, прибежать, оценить.</a:t>
            </a:r>
            <a:endParaRPr lang="ru-RU" sz="44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указать неверную характеристику звука [ </a:t>
            </a:r>
            <a:r>
              <a:rPr lang="ru-RU" dirty="0" err="1" smtClean="0"/>
              <a:t>й</a:t>
            </a:r>
            <a:r>
              <a:rPr lang="ru-RU" dirty="0" smtClean="0"/>
              <a:t> ]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400" i="1" dirty="0" smtClean="0"/>
              <a:t> а) согласный, мягкий;</a:t>
            </a:r>
          </a:p>
          <a:p>
            <a:pPr>
              <a:buNone/>
            </a:pPr>
            <a:r>
              <a:rPr lang="ru-RU" sz="4400" i="1" dirty="0" smtClean="0"/>
              <a:t>б) парный по твёрдости- мягкости;</a:t>
            </a:r>
          </a:p>
          <a:p>
            <a:pPr>
              <a:buNone/>
            </a:pPr>
            <a:r>
              <a:rPr lang="ru-RU" sz="4400" i="1" dirty="0" smtClean="0"/>
              <a:t>в) согласный, звонкий;</a:t>
            </a:r>
          </a:p>
          <a:p>
            <a:pPr>
              <a:buNone/>
            </a:pPr>
            <a:r>
              <a:rPr lang="ru-RU" sz="4400" i="1" dirty="0" smtClean="0"/>
              <a:t>г) непарный по звонкости- глухости.</a:t>
            </a:r>
            <a:endParaRPr lang="ru-RU" sz="44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230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назовите слова, которые соответствуют следующим фонетическим характеристикам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а) 2 слога, 1-й – ударный;</a:t>
            </a:r>
          </a:p>
          <a:p>
            <a:pPr>
              <a:buNone/>
            </a:pPr>
            <a:r>
              <a:rPr lang="ru-RU" dirty="0" smtClean="0"/>
              <a:t>б) 6 букв, 6 звуков;</a:t>
            </a:r>
          </a:p>
          <a:p>
            <a:pPr>
              <a:buNone/>
            </a:pPr>
            <a:r>
              <a:rPr lang="ru-RU" dirty="0" smtClean="0"/>
              <a:t>в) все согласные звонкие;</a:t>
            </a:r>
          </a:p>
          <a:p>
            <a:pPr>
              <a:buNone/>
            </a:pPr>
            <a:r>
              <a:rPr lang="ru-RU" dirty="0" smtClean="0"/>
              <a:t>г) 4 согласных звука, 2 гласных: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i="1" dirty="0" smtClean="0">
                <a:solidFill>
                  <a:srgbClr val="FF0000"/>
                </a:solidFill>
              </a:rPr>
              <a:t>а)жёлудь;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    б) жизнью;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    в) второй;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    г) бугров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указать, в каком ряду все слова имеют 3 слога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7239000" cy="48463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i="1" dirty="0" smtClean="0"/>
              <a:t>а) аптека, вяленый, ёжиться;</a:t>
            </a:r>
          </a:p>
          <a:p>
            <a:pPr>
              <a:buNone/>
            </a:pPr>
            <a:r>
              <a:rPr lang="ru-RU" sz="4400" i="1" dirty="0" smtClean="0"/>
              <a:t>б) аттестат, жалоба, ябеда;</a:t>
            </a:r>
          </a:p>
          <a:p>
            <a:pPr>
              <a:buNone/>
            </a:pPr>
            <a:r>
              <a:rPr lang="ru-RU" sz="4400" i="1" dirty="0" smtClean="0"/>
              <a:t>в) армия, единица, жалюзи;</a:t>
            </a:r>
          </a:p>
          <a:p>
            <a:pPr>
              <a:buNone/>
            </a:pPr>
            <a:r>
              <a:rPr lang="ru-RU" sz="4400" i="1" dirty="0" smtClean="0"/>
              <a:t>г) аукаться, жилище, крапива.</a:t>
            </a:r>
            <a:endParaRPr lang="ru-RU" sz="440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Выполните </a:t>
            </a:r>
          </a:p>
          <a:p>
            <a:pPr>
              <a:buNone/>
            </a:pPr>
            <a:r>
              <a:rPr lang="ru-RU" dirty="0" smtClean="0"/>
              <a:t>фонетический разбор </a:t>
            </a:r>
          </a:p>
          <a:p>
            <a:pPr>
              <a:buNone/>
            </a:pPr>
            <a:r>
              <a:rPr lang="ru-RU" dirty="0" smtClean="0"/>
              <a:t>слов: </a:t>
            </a:r>
            <a:r>
              <a:rPr lang="ru-RU" dirty="0" smtClean="0">
                <a:solidFill>
                  <a:srgbClr val="FF0000"/>
                </a:solidFill>
              </a:rPr>
              <a:t>второй, жизнью,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жёлудь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Содержимое 3" descr="сова.pn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285860"/>
            <a:ext cx="2621713" cy="268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ТЕСТ ПО 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017454" y="2967335"/>
            <a:ext cx="5109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«ФОНЕТИКА»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13634" y="2967335"/>
            <a:ext cx="4916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«ФОНЕТИКА»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МОЛОДЦЫ!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2857488" y="7955312"/>
            <a:ext cx="483871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51356" y="2551837"/>
            <a:ext cx="56412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БЛАГОДАРЮ ЗА </a:t>
            </a:r>
            <a:b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ВНИМАНИЕ!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Указать слова, в которых букв больше, чем звуков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400" i="1" dirty="0" smtClean="0"/>
              <a:t>а) выдающийся;</a:t>
            </a:r>
          </a:p>
          <a:p>
            <a:r>
              <a:rPr lang="ru-RU" sz="4400" i="1" dirty="0" smtClean="0"/>
              <a:t>б) восемьсот;</a:t>
            </a:r>
          </a:p>
          <a:p>
            <a:r>
              <a:rPr lang="ru-RU" sz="4400" i="1" dirty="0" smtClean="0"/>
              <a:t>в) пьедестал;</a:t>
            </a:r>
          </a:p>
          <a:p>
            <a:r>
              <a:rPr lang="ru-RU" sz="4400" i="1" dirty="0" smtClean="0"/>
              <a:t>г) укрываться.</a:t>
            </a:r>
            <a:endParaRPr lang="ru-RU" sz="4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Указать слова, в которых звуков больше, чем букв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400" i="1" dirty="0" smtClean="0"/>
              <a:t>а) расписание;</a:t>
            </a:r>
          </a:p>
          <a:p>
            <a:r>
              <a:rPr lang="ru-RU" sz="4400" i="1" dirty="0" smtClean="0"/>
              <a:t>б) необъятный;</a:t>
            </a:r>
          </a:p>
          <a:p>
            <a:r>
              <a:rPr lang="ru-RU" sz="4400" i="1" dirty="0" smtClean="0"/>
              <a:t>в) просьба;</a:t>
            </a:r>
          </a:p>
          <a:p>
            <a:r>
              <a:rPr lang="ru-RU" sz="4400" i="1" dirty="0" smtClean="0"/>
              <a:t>г) проезжающий</a:t>
            </a:r>
            <a:endParaRPr lang="ru-RU" sz="4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658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Указать слова, в которых количество звуков и букв совпадают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11680"/>
            <a:ext cx="7239000" cy="484632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400" i="1" dirty="0" smtClean="0"/>
              <a:t>  а) колья;</a:t>
            </a:r>
          </a:p>
          <a:p>
            <a:pPr>
              <a:buNone/>
            </a:pPr>
            <a:r>
              <a:rPr lang="ru-RU" sz="4400" i="1" dirty="0" smtClean="0"/>
              <a:t>  б) портьера;</a:t>
            </a:r>
          </a:p>
          <a:p>
            <a:pPr>
              <a:buNone/>
            </a:pPr>
            <a:r>
              <a:rPr lang="ru-RU" sz="4400" i="1" dirty="0" smtClean="0"/>
              <a:t>  в) прилетать;</a:t>
            </a:r>
          </a:p>
          <a:p>
            <a:pPr>
              <a:buNone/>
            </a:pPr>
            <a:r>
              <a:rPr lang="ru-RU" sz="4400" i="1" dirty="0" smtClean="0"/>
              <a:t>  г) указание.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373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Указать, где допущены ошибки в фонетическом разборе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i="1" dirty="0" smtClean="0"/>
              <a:t>      Сеять – 2 слога, 1-й – ударный;</a:t>
            </a:r>
          </a:p>
          <a:p>
            <a:r>
              <a:rPr lang="ru-RU" i="1" dirty="0" smtClean="0"/>
              <a:t>с     -   [</a:t>
            </a:r>
            <a:r>
              <a:rPr lang="ru-RU" i="1" dirty="0" err="1" smtClean="0"/>
              <a:t>с</a:t>
            </a:r>
            <a:r>
              <a:rPr lang="ru-RU" i="1" dirty="0" smtClean="0"/>
              <a:t>]   - согласный, глухой, мягкий;</a:t>
            </a:r>
          </a:p>
          <a:p>
            <a:r>
              <a:rPr lang="ru-RU" b="1" i="1" dirty="0" smtClean="0"/>
              <a:t>е</a:t>
            </a:r>
            <a:r>
              <a:rPr lang="ru-RU" i="1" dirty="0" smtClean="0"/>
              <a:t>    -   [э]- гласный, ударный;</a:t>
            </a:r>
          </a:p>
          <a:p>
            <a:r>
              <a:rPr lang="ru-RU" i="1" dirty="0" smtClean="0"/>
              <a:t>я    -   [</a:t>
            </a:r>
            <a:r>
              <a:rPr lang="ru-RU" i="1" dirty="0" err="1" smtClean="0"/>
              <a:t>й</a:t>
            </a:r>
            <a:r>
              <a:rPr lang="ru-RU" i="1" dirty="0" smtClean="0"/>
              <a:t>]    - согласный, твёрдый, мягкий;  </a:t>
            </a:r>
          </a:p>
          <a:p>
            <a:r>
              <a:rPr lang="ru-RU" i="1" dirty="0" smtClean="0"/>
              <a:t>     -   [и]- гласный, безударный;</a:t>
            </a:r>
          </a:p>
          <a:p>
            <a:r>
              <a:rPr lang="ru-RU" i="1" dirty="0" smtClean="0"/>
              <a:t>т  -  [ </a:t>
            </a:r>
            <a:r>
              <a:rPr lang="ru-RU" i="1" dirty="0" err="1" smtClean="0"/>
              <a:t>т</a:t>
            </a:r>
            <a:r>
              <a:rPr lang="el-GR" i="1" dirty="0" smtClean="0"/>
              <a:t>΄</a:t>
            </a:r>
            <a:r>
              <a:rPr lang="ru-RU" i="1" dirty="0" smtClean="0"/>
              <a:t>]   - согласный, глухой, мягкий;</a:t>
            </a:r>
          </a:p>
          <a:p>
            <a:r>
              <a:rPr lang="ru-RU" i="1" dirty="0" err="1" smtClean="0"/>
              <a:t>ь</a:t>
            </a:r>
            <a:r>
              <a:rPr lang="ru-RU" i="1" dirty="0" smtClean="0"/>
              <a:t>    -   []</a:t>
            </a:r>
          </a:p>
          <a:p>
            <a:r>
              <a:rPr lang="ru-RU" i="1" dirty="0" smtClean="0"/>
              <a:t>5б., 5 </a:t>
            </a:r>
            <a:r>
              <a:rPr lang="ru-RU" i="1" dirty="0" err="1" smtClean="0"/>
              <a:t>зв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230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Указать, в каком ряду во всех словах встречаются непроизносимые согласные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sz="4400" i="1" dirty="0" smtClean="0"/>
          </a:p>
          <a:p>
            <a:r>
              <a:rPr lang="ru-RU" sz="4400" i="1" dirty="0" smtClean="0"/>
              <a:t>а) чувствовать, сверстник, радостный;</a:t>
            </a:r>
          </a:p>
          <a:p>
            <a:r>
              <a:rPr lang="ru-RU" sz="4400" i="1" dirty="0" smtClean="0"/>
              <a:t>б) местность, безжизненный, безжалостный;</a:t>
            </a:r>
          </a:p>
          <a:p>
            <a:r>
              <a:rPr lang="ru-RU" sz="4400" i="1" dirty="0" smtClean="0"/>
              <a:t>в) ровесник, ужасный, молотьба;</a:t>
            </a:r>
          </a:p>
          <a:p>
            <a:r>
              <a:rPr lang="ru-RU" sz="4400" i="1" dirty="0" smtClean="0"/>
              <a:t>г) опасный, изморось, ресницы.</a:t>
            </a:r>
            <a:endParaRPr lang="ru-RU" sz="44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944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Указать, в каком ряду во всех словах происходит озвончение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4400" i="1" dirty="0" smtClean="0"/>
              <a:t>а) просьба, косьба, сжал;</a:t>
            </a:r>
          </a:p>
          <a:p>
            <a:pPr>
              <a:buNone/>
            </a:pPr>
            <a:r>
              <a:rPr lang="ru-RU" sz="4400" i="1" dirty="0" smtClean="0"/>
              <a:t>б) свадьба, жуткий, грозди;</a:t>
            </a:r>
          </a:p>
          <a:p>
            <a:pPr>
              <a:buNone/>
            </a:pPr>
            <a:r>
              <a:rPr lang="ru-RU" sz="4400" i="1" dirty="0" smtClean="0"/>
              <a:t>в) выезжал, гербарий, позже;</a:t>
            </a:r>
          </a:p>
          <a:p>
            <a:pPr>
              <a:buNone/>
            </a:pPr>
            <a:r>
              <a:rPr lang="ru-RU" sz="4400" i="1" dirty="0" smtClean="0"/>
              <a:t>г) футбол, брызжут, сожжённое.</a:t>
            </a:r>
            <a:endParaRPr lang="ru-RU" sz="44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указать, в каких рядах во всех словах происходит оглушение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i="1" dirty="0" smtClean="0"/>
          </a:p>
          <a:p>
            <a:r>
              <a:rPr lang="ru-RU" sz="4400" i="1" dirty="0" smtClean="0"/>
              <a:t>а) столб, низкий, ров;</a:t>
            </a:r>
          </a:p>
          <a:p>
            <a:r>
              <a:rPr lang="ru-RU" sz="4400" i="1" dirty="0" smtClean="0"/>
              <a:t>б) друг, испуг, вязкий;</a:t>
            </a:r>
          </a:p>
          <a:p>
            <a:r>
              <a:rPr lang="ru-RU" sz="4400" i="1" dirty="0" smtClean="0"/>
              <a:t>в) впереди, дрожь, шефствовать;</a:t>
            </a:r>
          </a:p>
          <a:p>
            <a:r>
              <a:rPr lang="ru-RU" sz="4400" i="1" dirty="0" smtClean="0"/>
              <a:t>г) огород, верёвка, сердце.</a:t>
            </a:r>
            <a:endParaRPr lang="ru-RU" sz="44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4F4F4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692</Words>
  <Application>Microsoft Office PowerPoint</Application>
  <PresentationFormat>Экран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Opulent</vt:lpstr>
      <vt:lpstr>Готовимся К ГИА</vt:lpstr>
      <vt:lpstr>     ТЕСТ ПО ТЕМЕ</vt:lpstr>
      <vt:lpstr>Указать слова, в которых букв больше, чем звуков</vt:lpstr>
      <vt:lpstr>Указать слова, в которых звуков больше, чем букв</vt:lpstr>
      <vt:lpstr>   Указать слова, в которых количество звуков и букв совпадают</vt:lpstr>
      <vt:lpstr>        Указать, где допущены ошибки в фонетическом разборе</vt:lpstr>
      <vt:lpstr>Указать, в каком ряду во всех словах встречаются непроизносимые согласные</vt:lpstr>
      <vt:lpstr>Указать, в каком ряду во всех словах происходит озвончение</vt:lpstr>
      <vt:lpstr>указать, в каких рядах во всех словах происходит оглушение</vt:lpstr>
      <vt:lpstr>указать случаи, в которых написание и произношение совпадают</vt:lpstr>
      <vt:lpstr>указать, в каких рядах все слова состоят из 5 звуков</vt:lpstr>
      <vt:lpstr>в каком ряду во всех словах   встречаются парные звонкие согласные</vt:lpstr>
      <vt:lpstr>в каком ряду во всех словах встречаются только непарные согласные звуки</vt:lpstr>
      <vt:lpstr>в каком ряду во всех словах встречаются непарные мягкие согласные</vt:lpstr>
      <vt:lpstr>В каком ряду во всех словах встречаются непарные твёрдые согласные</vt:lpstr>
      <vt:lpstr>указать неверную характеристику звука [ й ]</vt:lpstr>
      <vt:lpstr>назовите слова, которые соответствуют следующим фонетическим характеристикам</vt:lpstr>
      <vt:lpstr>указать, в каком ряду все слова имеют 3 слога</vt:lpstr>
      <vt:lpstr>домашнее задание:</vt:lpstr>
      <vt:lpstr>МОЛОДЦЫ!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ГИА</dc:title>
  <dc:creator>User</dc:creator>
  <cp:lastModifiedBy>User</cp:lastModifiedBy>
  <cp:revision>10</cp:revision>
  <dcterms:created xsi:type="dcterms:W3CDTF">2012-04-11T11:25:30Z</dcterms:created>
  <dcterms:modified xsi:type="dcterms:W3CDTF">2012-04-13T12:42:58Z</dcterms:modified>
</cp:coreProperties>
</file>