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D5FF-E86F-4CC9-886F-336652CF1D2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8B417-A1BC-4249-ACBB-57977713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643866" cy="3368676"/>
          </a:xfrm>
        </p:spPr>
        <p:txBody>
          <a:bodyPr>
            <a:normAutofit/>
          </a:bodyPr>
          <a:lstStyle/>
          <a:p>
            <a:pPr algn="l"/>
            <a:r>
              <a:rPr lang="ru-RU" sz="8000" dirty="0" smtClean="0"/>
              <a:t>Ружьё, морковь, помощь, рожь</a:t>
            </a:r>
            <a:endParaRPr lang="ru-RU" sz="8000" dirty="0"/>
          </a:p>
        </p:txBody>
      </p:sp>
      <p:pic>
        <p:nvPicPr>
          <p:cNvPr id="1026" name="Picture 2" descr="D:\MyDocument\Мои рисунки\Разное\feedbac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268252"/>
            <a:ext cx="4786314" cy="3589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835" y="1340768"/>
            <a:ext cx="8229600" cy="10801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Охотник ночевал в домике лесника. В полночь он услышал жалобный плач.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835" y="270892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Охотник накинул плащ и вышел во двор. перед его глазами промелькнула летучая мышь.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64178" y="4149080"/>
            <a:ext cx="7992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И снова повторился плач. Охотник понял, что это кричит сыч.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429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 на конце существительных после шипящих показывает, что это существительные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женского рода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конце существительных мужского рода после шипящих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пишется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товарищ, мяч, багаж.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1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221457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Товар</a:t>
            </a:r>
            <a:r>
              <a:rPr lang="en-US" sz="9600" dirty="0" smtClean="0"/>
              <a:t>’</a:t>
            </a:r>
            <a:r>
              <a:rPr lang="ru-RU" sz="9600" dirty="0" smtClean="0"/>
              <a:t> пища</a:t>
            </a:r>
            <a:r>
              <a:rPr lang="en-US" sz="9600" dirty="0" smtClean="0"/>
              <a:t>’</a:t>
            </a:r>
            <a:endParaRPr lang="ru-RU" sz="9600" dirty="0"/>
          </a:p>
        </p:txBody>
      </p:sp>
      <p:pic>
        <p:nvPicPr>
          <p:cNvPr id="1026" name="Picture 2" descr="D:\MyDocument\Мои рисунки\Разное\0001-002-CHto-vy-znaete-o-kosmos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192056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1928826"/>
          </a:xfrm>
        </p:spPr>
        <p:txBody>
          <a:bodyPr>
            <a:normAutofit/>
          </a:bodyPr>
          <a:lstStyle/>
          <a:p>
            <a:r>
              <a:rPr lang="ru-RU" sz="7200" dirty="0"/>
              <a:t>т</a:t>
            </a:r>
            <a:r>
              <a:rPr lang="ru-RU" sz="7200" dirty="0" smtClean="0"/>
              <a:t>оварищ    помощь</a:t>
            </a:r>
            <a:endParaRPr lang="ru-RU" sz="7200" dirty="0"/>
          </a:p>
        </p:txBody>
      </p:sp>
      <p:pic>
        <p:nvPicPr>
          <p:cNvPr id="2050" name="Picture 2" descr="D:\MyDocument\Мои рисунки\Разное\2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666570"/>
            <a:ext cx="2147891" cy="2048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02047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Тема: </a:t>
            </a: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</a:rPr>
              <a:t>«Мягкий знак на конце имен существительных после шипящих»</a:t>
            </a:r>
            <a:endParaRPr lang="ru-RU" sz="7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Мягкий знак – хитрый знак.</a:t>
            </a:r>
            <a:br>
              <a:rPr lang="ru-RU" dirty="0" smtClean="0"/>
            </a:br>
            <a:r>
              <a:rPr lang="ru-RU" dirty="0" smtClean="0"/>
              <a:t>Не сказать его никак.</a:t>
            </a:r>
            <a:br>
              <a:rPr lang="ru-RU" dirty="0" smtClean="0"/>
            </a:br>
            <a:r>
              <a:rPr lang="ru-RU" dirty="0" smtClean="0"/>
              <a:t>Он не произноситься</a:t>
            </a:r>
            <a:br>
              <a:rPr lang="ru-RU" dirty="0" smtClean="0"/>
            </a:br>
            <a:r>
              <a:rPr lang="ru-RU" dirty="0" smtClean="0"/>
              <a:t>Но в слово часто проситься.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418" y="628258"/>
            <a:ext cx="1810544" cy="481826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solidFill>
                  <a:srgbClr val="C00000"/>
                </a:solidFill>
              </a:rPr>
              <a:t>ж.р</a:t>
            </a:r>
            <a:r>
              <a:rPr lang="ru-RU" sz="4800" dirty="0" smtClean="0">
                <a:solidFill>
                  <a:srgbClr val="C00000"/>
                </a:solidFill>
              </a:rPr>
              <a:t>.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D:\MyDocument\Мои рисунки\Разное\20101031_biez_imieni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4293096"/>
            <a:ext cx="2376264" cy="23265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44208" y="51050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rgbClr val="C00000"/>
                </a:solidFill>
              </a:rPr>
              <a:t>м.р</a:t>
            </a:r>
            <a:r>
              <a:rPr lang="ru-RU" sz="4800" dirty="0" smtClean="0">
                <a:solidFill>
                  <a:srgbClr val="C00000"/>
                </a:solidFill>
              </a:rPr>
              <a:t>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7095" y="698793"/>
            <a:ext cx="918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лу</a:t>
            </a:r>
            <a:r>
              <a:rPr lang="ru-RU" sz="4000" u="sng" dirty="0" smtClean="0"/>
              <a:t>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9952" y="360356"/>
            <a:ext cx="1218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</a:t>
            </a:r>
            <a:r>
              <a:rPr lang="ru-RU" sz="4000" u="sng" dirty="0" smtClean="0"/>
              <a:t>ч</a:t>
            </a:r>
            <a:r>
              <a:rPr lang="ru-RU" sz="4000" dirty="0" smtClean="0"/>
              <a:t>ь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72136" y="1249064"/>
            <a:ext cx="2354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каранда</a:t>
            </a:r>
            <a:r>
              <a:rPr lang="ru-RU" sz="4000" u="sng" dirty="0" smtClean="0"/>
              <a:t>ш</a:t>
            </a:r>
            <a:endParaRPr lang="ru-RU" sz="4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788377" y="1929568"/>
            <a:ext cx="1309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ве</a:t>
            </a:r>
            <a:r>
              <a:rPr lang="ru-RU" sz="4000" u="sng" dirty="0" smtClean="0"/>
              <a:t>щ</a:t>
            </a:r>
            <a:r>
              <a:rPr lang="ru-RU" sz="4000" dirty="0" smtClean="0"/>
              <a:t>ь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732788" y="1936614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вра</a:t>
            </a:r>
            <a:r>
              <a:rPr lang="ru-RU" sz="4000" u="sng" dirty="0" smtClean="0"/>
              <a:t>ч</a:t>
            </a:r>
            <a:endParaRPr lang="ru-RU" sz="40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2637454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чи</a:t>
            </a:r>
            <a:r>
              <a:rPr lang="ru-RU" sz="4000" u="sng" dirty="0" smtClean="0"/>
              <a:t>ж</a:t>
            </a:r>
            <a:endParaRPr lang="ru-RU" sz="40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041504" y="3345340"/>
            <a:ext cx="2432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молоде</a:t>
            </a:r>
            <a:r>
              <a:rPr lang="ru-RU" sz="4000" u="sng" dirty="0" smtClean="0"/>
              <a:t>ж</a:t>
            </a:r>
            <a:r>
              <a:rPr lang="ru-RU" sz="4000" dirty="0" smtClean="0"/>
              <a:t>ь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82232" y="2666475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тиш</a:t>
            </a:r>
            <a:r>
              <a:rPr lang="ru-RU" sz="4000" u="sng" dirty="0" smtClean="0"/>
              <a:t>ь</a:t>
            </a:r>
            <a:endParaRPr lang="ru-RU" sz="4000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33333E-7 -3.05273E-7 L -0.35 0.11216 " pathEditMode="relative" rAng="0" ptsTypes="AA">
                                      <p:cBhvr>
                                        <p:cTn id="41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559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49769E-7 L 0.38438 0.0839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418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014E-8 L 0.24844 0.108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13" y="543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4218E-6 L -0.2151 -0.0113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4" y="-57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22109E-6 L 0.18542 0.1029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513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32192E-6 L 0.37552 0.1056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527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5763E-6 L -0.42205 -0.0034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11" y="-18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1397E-6 L -0.31997 0.0131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89040"/>
            <a:ext cx="2386608" cy="1080120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С</a:t>
            </a:r>
            <a:r>
              <a:rPr lang="ru-RU" sz="6000" dirty="0" smtClean="0"/>
              <a:t>три</a:t>
            </a:r>
            <a:r>
              <a:rPr lang="ru-RU" sz="6000" u="sng" dirty="0" smtClean="0"/>
              <a:t>ж</a:t>
            </a:r>
            <a:r>
              <a:rPr lang="ru-RU" sz="6000" dirty="0" smtClean="0"/>
              <a:t>,</a:t>
            </a:r>
            <a:endParaRPr lang="ru-RU" sz="6000" dirty="0"/>
          </a:p>
        </p:txBody>
      </p:sp>
      <p:pic>
        <p:nvPicPr>
          <p:cNvPr id="4098" name="Picture 2" descr="D:\MyDocument\Мои рисунки\Разное\1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3543315" cy="23622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60713" y="3881502"/>
            <a:ext cx="2765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ланды</a:t>
            </a:r>
            <a:r>
              <a:rPr lang="ru-RU" sz="5400" u="sng" dirty="0" smtClean="0"/>
              <a:t>ш</a:t>
            </a:r>
            <a:r>
              <a:rPr lang="ru-RU" sz="5400" dirty="0" smtClean="0"/>
              <a:t>,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3881502"/>
            <a:ext cx="2119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мы</a:t>
            </a:r>
            <a:r>
              <a:rPr lang="ru-RU" sz="5400" u="sng" dirty="0" smtClean="0"/>
              <a:t>ш</a:t>
            </a:r>
            <a:r>
              <a:rPr lang="ru-RU" sz="5400" dirty="0" smtClean="0"/>
              <a:t>ь.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Document\Мои рисунки\Разное\254732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826"/>
            <a:ext cx="9144000" cy="72151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398827"/>
            <a:ext cx="6768752" cy="1186695"/>
          </a:xfrm>
        </p:spPr>
        <p:txBody>
          <a:bodyPr/>
          <a:lstStyle/>
          <a:p>
            <a:r>
              <a:rPr lang="ru-RU" b="1" dirty="0" err="1" smtClean="0"/>
              <a:t>ФИЗ</a:t>
            </a:r>
            <a:r>
              <a:rPr lang="ru-RU" sz="6000" b="1" dirty="0" err="1" smtClean="0"/>
              <a:t>культ</a:t>
            </a:r>
            <a:r>
              <a:rPr lang="ru-RU" b="1" dirty="0" err="1" smtClean="0"/>
              <a:t>МИНУТКА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560" y="2204864"/>
            <a:ext cx="1575127" cy="648072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pic>
        <p:nvPicPr>
          <p:cNvPr id="5122" name="Picture 2" descr="D:\MyDocument\Мои рисунки\Символика\54b0a93d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3449"/>
            <a:ext cx="3288178" cy="26174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836712"/>
            <a:ext cx="158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Звёздная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41267" y="594928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ночь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5445" y="4594698"/>
            <a:ext cx="132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рожь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8842" y="49178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нож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0182" y="4842282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грач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8239" y="5475962"/>
            <a:ext cx="108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речь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5285" y="5799128"/>
            <a:ext cx="1347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багаж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2562" y="817690"/>
            <a:ext cx="1541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, золотая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52975" y="833969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, острый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0293" y="1511173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чёрный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2320" y="1511172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, русская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6268" y="1511818"/>
            <a:ext cx="1695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, тяжёлый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47 L -0.09514 -0.00047 C -0.13785 -0.00047 -0.18993 -0.21046 -0.18993 -0.38067 L -0.18993 -0.76041 " pathEditMode="relative" rAng="0" ptsTypes="FfFF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7" y="-37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4.96762E-6 L 0.01511 -0.562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8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50601E-6 L 0.22882 -3.50601E-6 C 0.33143 -3.50601E-6 0.45764 -0.16882 0.45764 -0.30504 L 0.45764 -0.61008 " pathEditMode="relative" rAng="0" ptsTypes="FfFF"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82" y="-30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89 0.0111 L -0.53733 -0.4939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72" y="-25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88529E-7 L -0.16771 -0.5864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85" y="-29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11748E-6 L -0.04722 -0.6334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316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304</TotalTime>
  <Words>125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Ружьё, морковь, помощь, рожь</vt:lpstr>
      <vt:lpstr>Товар’ пища’</vt:lpstr>
      <vt:lpstr>товарищ    помощь</vt:lpstr>
      <vt:lpstr>Тема: «Мягкий знак на конце имен существительных после шипящих»</vt:lpstr>
      <vt:lpstr>Мягкий знак – хитрый знак. Не сказать его никак. Он не произноситься Но в слово часто проситься. </vt:lpstr>
      <vt:lpstr>ж.р.</vt:lpstr>
      <vt:lpstr>Стриж,</vt:lpstr>
      <vt:lpstr>ФИЗкультМИНУТКА</vt:lpstr>
      <vt:lpstr>Презентация PowerPoint</vt:lpstr>
      <vt:lpstr>       Охотник ночевал в домике лесника. В полночь он услышал жалобный плач. </vt:lpstr>
      <vt:lpstr>Ь знак на конце существительных после шипящих показывает, что это существительные женского рода.  На конце существительных мужского рода после шипящих  Ь не пишется: товарищ, мяч, багаж.</vt:lpstr>
    </vt:vector>
  </TitlesOfParts>
  <Company>МООУ СТ - ТСШИ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Ружьё, морковь, помощь, рожь</dc:title>
  <dc:creator>Савватеев А.Г.</dc:creator>
  <cp:lastModifiedBy>Ольга</cp:lastModifiedBy>
  <cp:revision>21</cp:revision>
  <dcterms:created xsi:type="dcterms:W3CDTF">2012-02-24T01:27:24Z</dcterms:created>
  <dcterms:modified xsi:type="dcterms:W3CDTF">2012-02-26T05:24:51Z</dcterms:modified>
</cp:coreProperties>
</file>