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4"/>
  </p:notesMasterIdLst>
  <p:sldIdLst>
    <p:sldId id="257" r:id="rId2"/>
    <p:sldId id="258" r:id="rId3"/>
    <p:sldId id="259" r:id="rId4"/>
    <p:sldId id="260" r:id="rId5"/>
    <p:sldId id="256" r:id="rId6"/>
    <p:sldId id="261" r:id="rId7"/>
    <p:sldId id="262" r:id="rId8"/>
    <p:sldId id="265" r:id="rId9"/>
    <p:sldId id="263" r:id="rId10"/>
    <p:sldId id="264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7" r:id="rId28"/>
    <p:sldId id="282" r:id="rId29"/>
    <p:sldId id="283" r:id="rId30"/>
    <p:sldId id="284" r:id="rId31"/>
    <p:sldId id="285" r:id="rId32"/>
    <p:sldId id="286" r:id="rId3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4BBC01E-6C39-4A43-9EF8-9B7C92CA2B0A}" type="datetimeFigureOut">
              <a:rPr lang="ru-RU" smtClean="0"/>
              <a:pPr/>
              <a:t>24.03.2013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61E811F-BC13-4FBF-9334-9FDFA3DE08D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1E811F-BC13-4FBF-9334-9FDFA3DE08DD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24.03.2013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24.03.2013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24.03.2013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24.03.2013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24.03.2013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24.03.2013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24.03.2013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24.03.2013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gif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8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7" Type="http://schemas.openxmlformats.org/officeDocument/2006/relationships/image" Target="../media/image34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3.jpeg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7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1.jpeg"/><Relationship Id="rId4" Type="http://schemas.openxmlformats.org/officeDocument/2006/relationships/image" Target="../media/image40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57200" y="1857364"/>
            <a:ext cx="8305800" cy="1714512"/>
          </a:xfrm>
        </p:spPr>
        <p:txBody>
          <a:bodyPr/>
          <a:lstStyle/>
          <a:p>
            <a:r>
              <a:rPr lang="ru-RU" sz="4400" dirty="0" smtClean="0"/>
              <a:t>История возникновения методов преподавания  изобразительного искусства на разных этапах развития образования</a:t>
            </a:r>
            <a:endParaRPr lang="ru-RU" sz="4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57200" y="4143380"/>
            <a:ext cx="8305800" cy="1000132"/>
          </a:xfrm>
        </p:spPr>
        <p:txBody>
          <a:bodyPr/>
          <a:lstStyle/>
          <a:p>
            <a:r>
              <a:rPr lang="ru-RU" dirty="0" smtClean="0"/>
              <a:t>Выступление учителя ИЗО и МХК МБОУ «Гимназия №2» г. Осташкова Михайловой Марины Викторовны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85786" y="571480"/>
            <a:ext cx="807249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Позднее уже к концу 19 века специалисты школьного образования разделились на группы, одни из которых были сторонниками геометрических методов, а другие являлись натуралистами.</a:t>
            </a:r>
            <a:br>
              <a:rPr lang="ru-RU" sz="2400" dirty="0" smtClean="0"/>
            </a:br>
            <a:endParaRPr lang="ru-RU" sz="2400" dirty="0"/>
          </a:p>
        </p:txBody>
      </p:sp>
      <p:pic>
        <p:nvPicPr>
          <p:cNvPr id="24577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5786" y="2500306"/>
            <a:ext cx="2517186" cy="1143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785786" y="3571876"/>
            <a:ext cx="342902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 smtClean="0"/>
              <a:t>Выполнение рисунка по геометрическому методу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71472" y="500042"/>
            <a:ext cx="7358114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/>
              <a:t>Рассматривая исторические данные, связанные с методами обучения нельзя не отметить тот факт, что интерес к рисованию как к учебной дисциплине на Руси возник очень давно. Например, уже в 11 веке высокой степени  развития достигает миниатюра и книжная графика. Именно тогда почти во всех рукописных книгах мы находим рисунки и рисованные заглавные буквы</a:t>
            </a:r>
            <a:endParaRPr lang="ru-RU" sz="2000" dirty="0"/>
          </a:p>
        </p:txBody>
      </p:sp>
      <p:pic>
        <p:nvPicPr>
          <p:cNvPr id="25602" name="Picture 2" descr="http://lib.volsu.ru/virt/redfond/1105/img_rar/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3286124"/>
            <a:ext cx="2800350" cy="1905000"/>
          </a:xfrm>
          <a:prstGeom prst="rect">
            <a:avLst/>
          </a:prstGeom>
          <a:noFill/>
        </p:spPr>
      </p:pic>
      <p:pic>
        <p:nvPicPr>
          <p:cNvPr id="25606" name="Picture 6" descr="http://www.ivanivanich.ru/images/24_03_2011-8241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86182" y="3000372"/>
            <a:ext cx="4762500" cy="30956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42910" y="571480"/>
            <a:ext cx="8001056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/>
              <a:t>В России рисование впервые появляется как общеобразовательный предмет в начале 17 века. Ссылаясь на исторические сведения, именно в этот период на рисование начинают смотреть как на одно из средств, которое способствует развитию образного представления и умений, в связи с этим его можно применить в любой профессии. В связи с этим, в 1715 году рисование было включено в число учебных предметов в Морской академии</a:t>
            </a:r>
            <a:endParaRPr lang="ru-RU" sz="2000" dirty="0"/>
          </a:p>
        </p:txBody>
      </p:sp>
      <p:pic>
        <p:nvPicPr>
          <p:cNvPr id="26626" name="Picture 2" descr="http://farm3.static.flickr.com/2784/4435528331_a148cb9a5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85918" y="3000372"/>
            <a:ext cx="5438187" cy="31432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14348" y="642919"/>
            <a:ext cx="764386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Русская Академия художеств - второй половины XVIII — первой половины XIX века была одной из лучших школ рисунка. Она стала и центром методической работы в России. В Академии художеств зарождались и утверждались новые методы преподавания </a:t>
            </a:r>
            <a:r>
              <a:rPr lang="ru-RU" dirty="0" smtClean="0"/>
              <a:t>рисования </a:t>
            </a:r>
            <a:r>
              <a:rPr lang="ru-RU" dirty="0" smtClean="0"/>
              <a:t>для целой сети учебных заведений</a:t>
            </a:r>
            <a:endParaRPr lang="ru-RU" dirty="0"/>
          </a:p>
        </p:txBody>
      </p:sp>
      <p:sp>
        <p:nvSpPr>
          <p:cNvPr id="27650" name="AutoShape 2" descr="data:image/jpeg;base64,/9j/4AAQSkZJRgABAQAAAQABAAD/2wCEAAkGBhMSEBUUEhQWFRUWFxUYGBcXFxwVFxgXFRcVGBYYGBYaHCYeGBojHRUYIC8gJCcpLCwsFx8xNTAqNSYsLCkBCQoKDgwOGg8PGikcHBwpKSkpLCkpKSkpKSkpKSkpKSkpKSkpKSkpKSksKSksKSkpKSkpKSksLCwsLCkpKSksKf/AABEIALMBGQMBIgACEQEDEQH/xAAcAAABBQEBAQAAAAAAAAAAAAAEAAIDBQYBBwj/xABNEAABAwIDBAUEDAwGAgMBAAABAgMRACEEEjEFIkFRBhNhcYEyVJHSBxQXI0JSkpOhsbPRFSQzU2JygqOyweHwFiVDc6LxY8I0RINk/8QAGAEBAQEBAQAAAAAAAAAAAAAAAAECAwT/xAAhEQEAAgEFAQEBAQEAAAAAAAAAARESAyExQVECYRMyIv/aAAwDAQACEQMRAD8AF9i/2P8AC4rCqfxKCslxSEjOpIAQEyYSQSSSfRW1HsU7M82Hzjvr0L7D4jZaO1x7+Mj+VbgKrx/X1OUvR8/MVGzJe5Nszzb96769N9yXZnm5+dd9etjNIms5T61jHjG+5Lszzc/Ou+vTT7E+zPNz86769bBa6jz0yn0xjxlPco2Z5ufnXfXpH2JtmH/65+dd9etQ9iAhJUohKRqSYA8TUWF2k25GVYJOgMpJHMJUAT6KZT6Yx4z49ibZnm/713164fYk2Z5ufnnfXrWpXSL1Mp9MY8ZL3I9mebn55316XuR7M/MH553161yXLV1K6ZT6Yx4yKfYj2Z5ufnXfXrvuSbM83Pzrvr1sQa4o0yn0xjxkB7E+zPNv3rvr133KtmebD5x3161oNKKZT6Yx4yPuUbM83/eu+vXfco2Z5sPnHfXrRjHJzqTcZPKUbJFkkjN3KB8ew0K3t9ClhCUrklQFkicsSbq0uO2mc+tfz/FL7lGzPNv3jvr1wexRszzf94769XI6SN5c2VcZUHRM++eTbNrf+zTzt5vkrysugmQoJuJkSSdY8k0zn0/l+Kb3KNmebfvHfXpe5VszzYfOO+vVqnpEkpKghcBAWTu2BUQPhX8km00SdsMyB1qJMQMwkzpbtpnPqfz/ABn/AHK9mebD5xz16cPYr2Z5sPluevVthdupWCcpTlCSQqBdRUAm3GU6dopJ6SApJDarNly8DdGbQ6fBJpnPq/y/FV7luzPNU/Lc9ene5dszzVPy3PXqze6RBJgoVZfV2I1gSbwIvrPoqNHSlJKRkVKgOIgEqUnKSdDKT91TP9X+M+AB7GGzPNUfKc9el7mOzPNEfKX69HnpU3AISq8cpAImSO6j8BtFLreew1kZpjXU+H0Gmc+pOlXMKL3Mdm+ao+Uv1677mWzPNG/Sv1qvMJtDOFEjLlFxJsRMiYiJGvK9Nw+1QpWVQCeEzYqkCEnjcx2mmc+n8/xSj2NNmeaN+lfrVw+xts3zRv0q9atNmpijUyn1MYZv3N9m+aN+lfrVw+xxs3zRv/l61aUCuimU+mMePO+m3scYIYJ5xhlLTjaFLSUlV8gkggkgggGvEMtfUHSNucJiBzZe+zVXy3mr06P1Mxu8+r8xEvf/AGI1f5Wj/ce/jNbMOVhfYoc/yxv/AHHvtDWwbcmuH1/qXf54gX11MViKBx2OSiJPHvPgKoNs9KOrTJIbHM3UewC9+y57qlLbR4zaqG/KNzoBdR8P5m1Z7H9JiVJSVBsKMBIJKj4i/wAkeJrB47pYtdmhkn4a7qPcL/TPhQGGxWUh1JzLCpKlEyII4mtx8MT9NNjtutJWkNJCynMcyYUJVEGSq5t33qz2b0pLiEtKDOIACRlSrI7MXBZeAzQeIVpXnuMxGVa0C29bLxBMjtrmIWsAdanPa02Ign4USa1izk9XO2A2oJS6tlXBp9JAPYA4RP8A+bnHSjWekCwYcb8W5P7tULHhmrxvC7fdQnddUnLcNrHXNnnCVggd1WWzukxSZU2pCSInDKCU2Jv7XcCmyecZfCpPwub11ja7bhhCwojVOih3oMKHoolD168zY2+h0by2nVDRCgWHdY3UOSgn9RxPZVuztdxpYQp1bZV5KMSMwUP0FKIkfquq1FZxayb5L9q4vFVnE9IVJIS60RMwWznkDjkVlX8nNRuF2i255Cwo8Rood6DCh4isra2bdmps00A2aMZVzo1YDEPtBw5kbwyjNlmd0nXkIj0DlURxLAIUGzI3rIkgwFcDr2cxV3Sy1Kaj6hVYNTSljK1BCQQSmICSMongRa3CKYp1qyuqhROaMonMQTM89Z7T41cAU8ClGSmL6CCC0qICfI1SASB2gXt21KjHBIgNrAAtAEQAk2j9b6DVrSilFwrFKQgSho2BghuBFyRMSONo41G8sZ4LUgJhKgmd0kjL5NrRb9KKtTUS10S1UnFCZ6hV4JOUZphRv6APGpsMsKUB1GUEESUCALkg20PLtowPU9C6UuUAkYs5jLB8oCcvCQmTbtPgKep8pUpIZMTEpFiMpN7XvI8aOC6RXSjKATeLVP5Jd55DQAgXjnGvCol4pfBowDF+QzRAjsHpo1a6hU5UouPHW3ZAsQeR4WBroVQ5cpyJoyKBroqBK6kQuooXbwnCv/7Lv2aq+U5r6r26fxV//Zd+zVXynFenR4l59Xp7n7Fqv8tb/Xe+0NafE7RS0kkmO06f1rE+x5io2e2ka53j2DfVJpbZ2iTqJVwPCBa3Cucx/wBS3E7QdtXpKtRIbAB+Or/1T3c/RWMx2OzKKiS4r4yrj0cKNxTSlG9+zhpw+6hVYERvW8dJ49o7q3EUxM2qHVqVre+moFW2zmd0E8NRpHbfShlACyRm4Hl/elp8KKaZJUEqWAbnKNQLejw9IrcsnbQIDqVTqhKrX4kRwtYVscLh8JiWG0l5IVlEqG9C4uDqIkm0D+dYnpBhQlWHjRTKfodeT9QGtabptsZpGz23GxvBxAJsfKQsm8TwHGKzPTUdodqex46Ey2M8C/Akcxfs/wCqzL+wXEC4gHskfKFqHwG28QzHVOrQOQVKfkGU/RWq2H06xTyurcQh0RJsEq4XkkJHhl76u8JtLJYhKgYVveGo51Pg9ruNpKUuKSn4h98bPYUKBT9FapzbGzXlQ62plQMEpSYPeUkme24riuhzDwUcPiW1CDGcgq8YjLc8aX6V4qtn9K1NpjIBPFpRTftYXmaV3ZR2GrZvpWlyArqlgaBfvDgva6ypsfsrRVPtHoW+2Eq6slKrSLifGDVK7hlgnMDPEKBmbcDxpUSXMPoHZ8FpBSQRlTcKzDQfCkz6TR7K68D6P4fF5pwxUjehWRwJI0/0wcxEdhmvVtj7eISElwYk65gUocjtbAj0kGuX1806R9W1wcp2aqrC7baVqrKf0xl/5eSfAmrArtbQ1ls4O3qQLoRRqdBNBPnphXTM1JOtAlzQ7q4otVCPJmgFxW0ENJzuEJSCASdAVEJGnaRRKXayPshbRLWGQgKhS3AoiAolLUK8k2IzFNuzvqz6O7eOKbDmWIsoyIKoBkJIkAzN9NL61a2tm9191hroUab1wqNeKg1FTOd9Dd9ILnupFfbUU5KONdJIrjZmpKgaKehVNVTSqioduL/FX/8AZd+zVXyxX1Ftlf4s/wD7Lv2aq+XK76PEuGr09U6HqP4Obi287Pb74qpXGjCuVz4io+hn/wABrtU79qsfyox8QogibHj4ac6k8y1HCted5BMBN1K0jTT+lVzuFzFKicwIMcBpM/3zq02lp2ZRrpqKHfcjJcfD0t9FWEksMzDBJCZMeSLAGIE86FDcLcNhvCfjaJ+j76sMMoe17EfAsP2Z8aGAPWkGAFFMSYKrJ0GsWN6qB+lOGIbwavjMeO684Z8c4itJ0sazbJATwW0YAn4wOnfVJ0wT71gePvKp7g5E+iteVH2pYJPki6soIkfCg3jsqTPCx28nZwS1JWoJJSiMxHCSBxvqR6RWs9i94pxSoOqR6Aat2sJLq+saOVxsgghK07qRclJ5gG4FUXsak9ee5P1/1qzNwzEVMM9tlv8AGXh/5nfoWqpujmzuvxTbebLKvKGoi9og8OdaXF9F0HHqz5i248uREeUc1lDv+iq7o1hCxtRLaoJbWoEpmDunnwvWr2K3FdI9r4nBY1xlp0lKMnlBKpBQhV5Em55z207DdOy6rK/hmnSqAVDdVykA2zeI0FSdNtmOO7WWG0FRWlojgDDaJ3jbhVZ0SZyY5vsKrjuUAaztS72Ztp1BxMtJEfEUCFpIAB3oHEEjLapMP0gfTlzKUoCRDqQ+lIMaFe+n9kitVtp1XXO+9sPpbUSUCUuJCucphUniDQeJweHgFTb7YBgkJK0iI1iUjv40spDs3piRAhQtlGRzrAVcCWsQSvwS4Jq9wnSpsEAKCVESYJwyieXVuENq786qzjXR1twSy825qDfIRrlJJ0/pQOP2E82m6VBMEx5SP0jb03FSokuYeoN9JSiM5GoHvgLckiRlcHva/wBkGrRrbyY3wpHaRmT8pMx4xXiezlOsnM3mSSBdJyGDpqCIMmREGrPC9KlosUpGid0FhUTrLfvevFTfGpPw1H09oYxKVpzJIUOaTI9ItT0rvXluG6WoUc1wbmSmTEwJeYOYCeJbq+2f0rUqSlecDufAA1lTcOJ/bTPZWcWsobcqod1fOs8rpS4Uy0yHY1KHUqCY5iM3hFZnam1HHL4jEoaEnczdXH7HlKI7foqUWJ6YdGTi8WhxLiUJS2lJUVXnOtW6NRAOtWXR/CJwqVJS+HEKOYpOQFKyBJEHiBp2VlsQ3h0NtOOF49aFFACRKgmJJ3ra0fg+kDIaAVhlhKZSlZSlRMG/weZ5mtb0ztbbJdzaGnqNYBfSXDocDiGFkifgpSLjSdY8ONWjHTdFpzNG+46CpJHYobyTym31iYy1cNYl3hUajeqVO1VOLQWkoWgpzE5jpJEpI4jik6TVql2Z7yL/ANKyC2HKImaBbohBqNJQK5kp6BUmSoqu2un8Xe/2nfs1V8tV9UbaEYZ8/wDhd+zVXyxFejR4lw1XqvQ1f4gz2Kd9HWL++i8SodYecGOPGqnoo5+JNCY3nPtFUe+RClCTY+FtKzPLUcBdrLsZIEptPfOg10oNxwlKCL66giZN7a0zaOMSBKgSMvDmCbE8qazjBlbUBHlHuNWGVjh0kNKEZRIMZSkHum/jUGFYaCsuYdYADATwtqoySRPOiMAoqZXK85BBOnHUemq/Z7PvhVkiVaqVeABEAd/PjVBvTAe84GPzSx+8NaXELy4Iq3hASTG6ZlOhII+is/0s/I4KOCF/am4rW9SF4WLHMEeVYeUmJsYrM8Q1HLK7L2mVyErTIC1QpMAgCRBSUmSCdRFjEigfY4Pv6v1R9dTLZDeISopgFKrIiFQJmTF9J55R3Uz2OW/f1CPg+Iq9Sz20eN6r2w4MpCpKyUhQVGbyiWpMcyoVmOsCtqqUDILgI8Ui1x2HlVt0gYy4hbiXhOe6CfJJTFoNteI7ew1QE7VUSBdyY70CKQst/tPBq9sIdTlOUpMFSkmwg3ylJ17KxD0Day8oFn16aakiw760238cWsWjdOUoRcKKNSeKYIIA1JjWx4ZYH/M1SSd8kzc3TaTxNSFlpsQ3+NYg80NH/kBH01Y9KVq6hKgpaSCLoVlULc6H2jHWKIiVBAJ3wfgkfBKSZA4p1orbCczaE3vBsM2gHCQePAGsqCwGyG3lFTiZVkZM6EnICb9s1ToweZLiWypvKoJKQ4pxpaFZ5BSoSmyTaeNafZCSkkGbJbG8kp8lKUkwoA6g1WM4cjrFWhSkQQQZjrZuDHEemrZQcqWMiFBhw5LJWlSFHKVk5VgFIO6TFjUD2BZWkFeHfam5yJ60JsDpcx2xR+IR782eQXy4oe++i9ss5mWD8VSTrBtGhFLSmVV0bZcksvNqvEE9WZ5X5EcaAxfRp9MFQJjQxmjjZQuLg8a2G1sEn2qpQQgqzKupCVzc6hVQO7PSyw462pxGVdkocyDhpmCh4RfmKuSUyh2jiAQFEmAbr98UB+ipXviPBVWzHTAkZXQFJ+K4lLotqAlzKrh+c46cKs4WkqU71ToKg2CtCgYndzFsW11jvpj+zGVJCl4dxonN5Cg6mEm5CSQpQtNhVspUu7RZW4lRUylpEZWldcQJ8oJbyboVAmCRexrVdH9vYRttbZdaGZxSktkqTlSoJARDqUzcGvOmWmjiQhK5SVCNRqR8GJk6x20crY6ShxwOIgLUkQq5AAkjsvFqTEES1e29mpKlKSthCCkRLzYGa86KMejU8KW08fhHcIGFvtZgEJKkhTxBkWTlG8TB0NYA4VIMBQ7xYGe2xNFbMYbLqUurAQdTBVAIO8QAZAjupRa9BRges9q53FkEqUUgZABBGUzlF9Lm99LXXQXpF16OqcUVOpBIUSZWkXIPNaZ8UweBqiZ2M8UFWExKH40AUFQmIMJVMcLT9VA7I2U+cVAbVh3EwpS94ISQbLulUQSfhQdOJmTFkTT1hs1KF0Nh3JE5krNpUjyZ4wJMDsmpUqvXJ0GtLqUroEO1IHqiotuq/FX/APZd+zVXy3FfTu2nJwzw/wDE7/AqvmLNXo0eJcdVsNkbU6vDNiJkr9JcV6LDnT39qrK8k7sKMcBAMWAv31SsKPVtAD438a6JGGPXQDG6ufkk1ZjdL2EY9wkACRa/dN/qqZCJCBqMx1vxqN3CDdE3yqn6atPaYbaTb4Z5A3NraxUFjgXgWlQlQEDygE+gcB31BhU++6iJE7sm6UTfgJNSMqCWFEkSRASm6p8SKbhHgm7qFxKdLjyUgk5SDw51Gj+mDnvOE/Uc7rumPqrT4TFg4KxggIMxNitJntEGqHaIQ57XPVps0SmUi2V97QSRcibia2uEJfwietlXWNjONJnuFvCKzPCxyx7UqebKonKq6QUEGEA8TMZo8DVT7HTsYiJ1T/MTWixrYZxCSCshCFQFDMIIR8LMPiHhxqo6IbMZGICZ6xRuhUrbKMqSqcuSJMH4XHQ1rpO3Ol4SrGAAQZCb8ScolOv0x9FDsoA2mQIjONAB5SAbxrr9dXXSrYyuubeBTlC28ySbiJvmMAjsmqpWGKto9ZOVGZBzAZ9EpBEIvqD4UjglquleGC5lUHIiNDoo3CTWRaTO0RNjnIMc452medavpfhFhBWElcIAlI0UlRNxM3nhMxFZR9J/Cagkf6ubeUEiCBN1GNSRAqQS0u08WUY3qwuziEEpPApKMpFuMEd8Va7achhISEFSgkJzm1wJIsTPbFVW0mSMagqi6IFxwKfTcVa7VIOHRIndR/DWWjdgvhYKgjqwpIOUCADuhUeM0D7cbU4tICgpJEFSUypJBBUFxmO8OdS9FEBLcAQIV/EBVchgJxSiCqMqrGT8IfGvxqiyecAKRnCVKSrKkqIO6m8CSLzFk+NH4hnM23aQI4TckBOi0/zqg2wjMW4IkKasRcXAJsQbhRovpGlRwiY4SqZKSCkHKQew1ATiROGgzdRm2lr2Mj0kd9RO7+FWPjOHhm4D4mb+dM2k6sYM5SoEqgkQSJgnWxEjlURxijgFuQM6iFbySRmUlJMjhxv20DsWxmbMQSXARJy6GRYx9NP2o1KcMqJyl68TGYEa8KgXtAJw3W5bEpVlCssBQkgHsEiKKx2MSlpkEmVqWgWkcTvFMRJyjlvVRmlbPDW2sOUphJ6hWswVIIvPak0ZsBI/B2KSRID2Xu3kA314U7adtp4c/o4X63B/On7AwufDY1sRd9eukhZ7+VXplRIw469SUwEhRAHAbqZ1J/sVLsBkjFJkjeadag/qLP8A7AeFcahOIQlNgArMIhV+Yj6ZojYx/GGv1j33Dg/lWkUu38FuYNaEkA4VuVARvJWvOZ5jMD4irzaWFxLfW9UVupbxAQEq98yIDSVpUFEFaSc0EgjSgtpvxgcJc/kHx9H1Vo9n4jM68k6F9pUgkKuwiLi40qTK0omOlDiSCpKgriQcxt+tv/vB3Vf7P6cg2UqeeYZT9MD/AJqoc4nO2gub8tl0hSQvSd0FQKgLA6zQY2Q0s7yN6UplCimSoFVkqzCIB4jlU2XdonelqjZnDrdNrzCDaTBiSfCO+icJ0lH+qgtKvYqmB2kgDTtrzPE4UdcptJKkyImJhUXtP18R4TYVlvKlWZbayJnIVpIUvIneScwJVI0pjBk9O2ligrDOkGxadj5Cq+cK9k2ahQwDyi+XElt8BI/JiEqEglOadZ0E147XTSirY1Olph34Qgcs38a6NaxA6xSiY3VRJ4kRVSlRypE8/DeNORrrwJrUwzbRYvabSiJUoiCAABbtlXHwon8PAge9qVFgSs9np0FZlLkRVg65lQIEGeN4BF7eArNLa4/D7g8lKURyvr2Xvc1xGLdX5aj4z9UgTQuGe96K7AhJtE30+u9S9GX99SSVaAiDxFjxH18alKlxmZSmEzGVpekcH3zwtx4VrcD0fUWG1h1wFSQdUmNRoprs5nSs5imSl5sxYpdgaphLqwZubDxvW22WD7WZ3B5PcfKOu7p41mWoU69k4gbwxCx+wnlIkpdHIxa8UwbHxbagQ/JBMFSVm8EGN88CR40L0uZLq0IKoSEzkm0mbieG7bh2C8s6GlbbnVLOZtzrkhOawcZCTIM2CkrGhj0U6O1ji/bi05VFpQBkShQuO9oihzhXVSVMNd4WEgnWROXnV7tIFDa1IsrLulUETMCddJ/70rJYHFYpl0FxZcQAlSgVZxkUtKFRPFJWk2+qpCy0eL26862pC2DcQYWjnqIdnhVMvMVCW8QDPAqUnWRCUpUI8a1S3oCtVFObdgiSJIE2F9ByrG4HpDiUvBL6QW1GVJKAAkLUEhQMcCRrzpBLSbR2+pTRHVOBWqSpCgAoTGoH9aIxeLBw6ZPwUWSAoiU3BSVcKg2j1KGVF4IKMyAcqRIOaJ8J05d1QYjo8ylKlZSEgTIKogCbBKhP9amyiej+LSFluDZBVJBT5TnK/ZxoLGY1CXioqBjdgBQMqWgcRH08Kg2VgmH0ktKeSUxKc65AVMKELIymCOwgzTHsM0HwwcQ6FqywDBTKjupVmSYJ4d45ir2izx6wSkSmywLqSLoWgG08IorHjrMGgp3gpKogGbhX/VUrrGRvM5iMoDi0SpIXJzEzGSdLnuoxzAOJaA65otJGYSgFIFzIOYWvPjUoHOnNhV8YXBiZB3Znj/3Q6FTgFXGjf8KNRw/rUOGwzwbIbW0ptyVSmUgkwJBCyR5MRwg0sI3iEoV1YbWl0hWZLqtQAndUEn4ooOO3wRt8FPDXcP8Aetc2y2C3hYHkuK4xAzIPDuFRNtPAZS3IcKlghaV/AQCAVIgiE8e2plKc6oNrYcUQ4VpWci4zGQAAoc9RVAO2lj8IYc/+PDH94fvozo8bY0Xjr13Fj5S407qz/STaigvDkBxDyGglSikSSkiCJBkTPdV5j9uIZcXlbcbDoBWkJTJUQTm4i5J0jjTpO1ZtF2Mckk/ATqSbQRy7qZsl5IxLIVxUD4e/A/yottIdcz9S8ogQCUyR3ELsfuNVr+MUziUlBUkogEBMKs4qUkk8dL+mtII6ZqSEtgDKkDFADSyhKQO+RA7RWhwiUpWCP9QsTe4UlH1ZAOd6qOle0GVrDKmFJU2tCiFAAJbUnfQCFwc0CL8NRFE7L220pYBCgZRGUTGTKlMhK1AJAUrlrWemu0jWMbUlJIsW3lafAAMgxfU6CnMZZSZE52OMbxQREHWxNBrw5ypRbMA+yR+kUggA8iDr9VS4bKcqpEZmF6/BSktknsBIHjUVldpNhvFogykpbI7gpQvGs5Z5XqUbsQRYkCdNzGJj+M+iu7ZwqkvNCIytBN/jIccBHeOVP9qKVJQkKTmc8kpP+u2tIN7boUq/BJ5VthotmL/ylc/msQPtK8emvYW1pZ2W4HTkJTiQlKvKJOcJga8Rftrx+K1p9s6nQtobo8f4lV1IueNjTmBuJ/a/iVSyX8K0kOLH960a+DAAiOQnlz/vhQi0W1m3KLSNKIM5BBJtyiLVFWuGP4pYnRUiBrmMb0ciKWwFRiFje0I3dbEX1FM2cJw5FyBJjh48zeidkIAec8q3xTBiRxzD69YrKrbaIthiAdMRYmR+UOpzXTfma1mxGj7VaJSg2PIHyjfLEkVQuNNQxnCoyYnKM5EqKwBcZuE68tavdjtE4ZrcTO9MT8dQsdY76xLcKnbGKQlY6xsndBOUEiJMRvAga6c6h2Or3xBAP5bECDu64dqZg2p238K4tzcSsjIAOrBKQQpzTtuPop+GaKXUJUFfl3DvAiZwqLm06g/TTpO1zjlBLas4OXmSomAoQAAok8KzxxiFhWT4LK9EkaO4f43HdrQY9klpSUpvAgCZO8kmLaRVH+DHG21FSVAFl83EQZZOUq5wkn01IWWmx6N1wnMRlcmcsEQqdCTWOUW1Zsn5pXA2Iew5tIFbPEtyFCNQseUTqFaW1rL4vZy20KJSQOqdHISVMkX/AGTSCV3t9rMwoKkjMBByxdXZ9fCiGGgcGkkpEtM3IjUI4qsaj2rdFtc6dFTYOJm3IcfTSwzh9pNZb+94ewcvbqybdwNRQuwGQl1wiLodmBrC2VfB7Vn01V7f2cgYhTkjMcxMEkgoSlQ1MiMo4Va7IzNvQrdJbcPlR5rxHaDS6SNFSM4TZKXAVTNurVEnXU/TV7ToF0lwyFJk6oeeIlR1zI4cbD++JysMk4Dq7FIlME2hDqkiw/VHHhUO2tnqeCggZ4cxBO9cEpTljNcmRRjKc+Fyje33LX4PrM3EcKALZmH/ABB1M6g2mPLZaUrtElRPjQ3R3DgYN9APCReCCpq8EiRca86P2ayo4Z5sje3UlN9eoZB0twoXCYBzq32oIUq0TAOdt3LpaLg+igrtkNFODW3mMjrIgwRnaRmg8LyfE1Oxm/BRSFqEKSAQYOUlC8usxvEUTsXZ6kNqZUmFApSR29T2WOn98CMFstxWDdZy74cAibSlDXHTxq2M90pzKRhlrOYlggk3koVc68Z+urzpGkB5o82069x/S7TVR0lBDeFF4yPDjwUOyrjpB+VZ7W0RrxBqoo2ca4jaDYClflerUSpULTmywQd2ADaP61zpA3GLdJ1K1H/kY48qmc2M6nEof3Sj2wFWJzALcTBIKRaeROs9tc6UJ/GneY/7/nRF/tDFELdc6sLV1IlPwl5XFhIkXmDFqD2TtRLrRWGQjM4UKTqrKAgKBVYm4J7Jq720xd6Jk4VwiOBzKvraqXoQgqwbs3V1jsmZk5UTes9NdoS4nOlIbgHFONWWoQlABSRveVcChsNtEdUVKa1ZSuA4ri6hCk3Ok73eKNdwJz5gtMDHT5XlZygH9oQTl15UK3ss9WpOdFmFic1jleSoGeR0nhN6ooumTvvycpUMq3kmTmkpWmVXuJkGiuirhSF5gTLoFlZQIafUNLG6Y00Uah6ctZXBMGXHzbhPVGDyN/o7am6KtZ+tvlh5FzxBTiE2jiAZ7YqzwnaTpo6FNoKQQAHBvGTdllQgx+kB+zXm9eh9LTDLYzAyDzt+L4ccRfyfp8K89rpp8OepyssMiW0mLbwmP0lH0/3wpwAnWaJ2Tsd1xoKEBMqiTqQpQMDvoxvos+ZUMtuEmYPh20mYWIBt4YKUCo695nsqzxOzwlJssAESoptwGpsZ/nRaOhmIyiA2YINnUcOzNQz+zXivqlZZOiQ4g8RoAru/6rNrSbDNJDcyb8rAg9x/ua7s7Ethc2VwJEzNjcyJvej2uiGNQISxmED4bZ07M9MY6G40H/46udggR6FX76lwtSm2htBHvOXNujESOUZTFzOnbWk2LjG/ajajGUlcTAUYWTxOlZdfRjEkiWV/6jYukQ4oGEG9jbXSDwoo7IxbbLbftdyUqNxcQTxIVAtWZpYXz21W20lZCcgyyogQCSQLBJ50xnFt4oocbykNKMkSLqQpMFKkCdZ5UJjdkFTBaXKFqAMZkmCN5MqUrQxr2mocHsvEsJVkWw0nLnUnOHFSBAJSEqIGulSoXdZs4vO8WktpUBEqC0kTbykRIHpFNO1GnlrwoBzKDiDuwBlBzQrw8aqNjYZvDOKWrGspOkBC3DC97TIDMz6Kn2ps5sIU7h3FF5TgGYpLQ99UQoXUTvZ7CJ7KVBayVtK5BQiJykhRVAhRuCgDhoDQiduoxDhw5TZeZOYDd3Rmtvzw5UK/sB1HVZylyXUiQVjKVE3ixcgWiU6xFWmzNitsXKS4qSoLyhvLIiwEnTnTY3G7QxuRsqjikfKWlJuZFp5VMwAhAQICUgJBtIAAA1HZTFyofkie9f8AQGo1NugH3tMkyJkxYCB6J8TWWgPR3aS3itbyAhSN1NtUqhR1GkpHop+1cS917SEoK2Vgh0wSEiYixgCKOT1hElKfon6TTxhnCcwIuADEcJi3iatorMY4/wBW/wBQlXWdYCi0Ag5JIkgGwVxo7Dpc6iIOfKZA4OEEnj8aalLTg+HHh/MU1xCgkqLhAAKjE8JJOup7qCPZLTyWQHhLhnMRxgmNLeTFVWzVYtt1KX1JW2okhQKbzJEmAfJP/dF7DQp/DNuLUolYKrntNrRyo9Oxibb39+NBW7OwzyU5XVpWUrJzEwMqk2GgzEZuXDWikYYjDlrrBnVnAXmzQTJSSbExYA9go5HR4cRPbp9RqQdG0z5P0mlrTGbR2E++20VvIBQgpUF8ys726D8EJJ7udG7W2d1nVkPI97bSnKAreUmdDaNeNaZfRtMaJ+k1GdgpHL0Vckpkm2Cy7nQrOmLpCYggWgEzfMZP6I14Q47Ade4Xc+QqB3S2VRYDUKvcVtE7ETofqT6tFM7LQEhO9HgI8dfRTIxZrHrDiphxQLa21AIM75BkXvHKgdgYNWFStORxYUoqG6UkSAIIP6ouK234NQOZ71E0lMJB8n66llMW716icqLdaXE5kklMmYkETEkTyUaIQl0f6LU3F0qkgkmCdCL6dgrVdQngP78KXUp5H0n76lrTJP4B5xSVLYaXlmJEiVFJJIm5lAqXCYHEhZIaw6EkC0FN+NkmtUU9hqNaDypZTN7WS+MO8FdRl6pzQLJgIVpJivFIr3bb7Kva71z+Sd+zVXhdd9Lhx1Hrnsf7JQvZ7SlJSTmd1AP+qqtY1sVsaIHyar/YpYzbMaPJb3L86utiMN/cD7q8/wBT/wBS9HzG0KVOz08kjwFNGwsODPUszz6tJPpir8M0/wBr9/prNrSi9q8BA5DKP6VO3hCeJ+r+/TVsMMP7NSJZFWylR7Q/uLUI7si8gSfR9MTWkDIpFkUtKYnbGxH8Q31ZaZyzO84tQiCLgNiNZsbECgm+huJyBH4qlN/IQoEEkmRNhBPCNByr0MNCu9XVyMWBR7HCbFTqlQBAypHCCSSkkk3M8Jq6T0ZSUBKlLgZTAUNUkEGcoJMgGa0nV0urqZSYqJexESmSuQZG8o3F/wCQqf2kO2rQt0zqqWUrfaonjTV4McJHcasS3XUs0taVIwI5U8YIfFq06iu9TSylanC30pzzSsqsoBVByzpmi0+MVYhmnhqlpSi2HsgsMIaPwM4nmCtRBt2EUf7WqwDddDVS1oCMJS9q0fkpFFLKVq8L/c1CvBzVqW6b1VLKVreCjhUww1HBqnBullK44WmnC9lWZbpvVUspX+1aYcNVp1dNLdLKVZwtMVhaturrhZpZTK9JcLGExB5MvfZqr53ivprpOx+JYn/Ye+zVXzNNejR4l59XmHv/ALEI/wAqa/Xe+0VW1isH7DeInZgHxXnh6SFf+1bsKrz/AH/qXo+f8wdFdimZq71lZaPrtR567noH0qYXKXWVUPpUzPXM9A+a7UWeuhyipKaU1zrKWeiO5aWWuZ6QNA4JrsUwKp2egdFKm5qWegdSpmalnoH0qbmpT2UHaUU3NSCuyoJKVMk8jSk8qodSpt+RrhVQONcNNz1wKoHRSNMK71wujmPTQVnSoxgMUf8A+d/7NVfMMV9E+yH0gaZ2diElxGdbakJTmBUSvdsJniT4V87ZhXp0Y2ebW5EYPpFicKCcO+41JEhCiAe9Oh9FHe6ptTztfyUerSpV3xieYYiZhz3Utqedr9CPVpe6jtTztz0J9WlSpj8+LlPrnun7T87c/wCP3Vz3TNp+eO/R91KlUxjwyn0vdJ2n5476R91IeyNtLzx75VcpUxjxMp9c90XaXnj3y657oe0vPH/lmlSqYx4ZT6cnp7tEkfjj/D/UV99N/wAebQ88xHzqvvpUqtQmUl/jbHnXGYj51f30v8ZY7zzEfPL9alSpUFyR6V40/wD28T8+561L/E+M87xPz7nrUqVKguSHSPF+dYn59z1qX+IMV51iPn3PWpUqVCXJfh3E+c4j59z1qX4axPnD/wA8561KlVqC5L8M4jzh/wCec9auHbGI84f+ec9au0qlQXJv4XxHnD/zznrUjtZ/8+986v1qVKrRcm/hJ788986v1qb7fd/Ou/OL++lSpUFyacY5+cc+Wr764cUv84v5avvrtKlFy4cUv46/lH76acQv4yvlH76VKlJZnWq+MfSaXWHmfTSpULkio8zTJrtKgZXaVKqj/9k="/>
          <p:cNvSpPr>
            <a:spLocks noChangeAspect="1" noChangeArrowheads="1"/>
          </p:cNvSpPr>
          <p:nvPr/>
        </p:nvSpPr>
        <p:spPr bwMode="auto">
          <a:xfrm>
            <a:off x="0" y="-814388"/>
            <a:ext cx="2676525" cy="170497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7652" name="AutoShape 4" descr="data:image/jpeg;base64,/9j/4AAQSkZJRgABAQAAAQABAAD/2wCEAAkGBhMSEBUUEhQWFRUWFxUYGBcXFxwVFxgXFRcVGBYYGBYaHCYeGBojHRUYIC8gJCcpLCwsFx8xNTAqNSYsLCkBCQoKDgwOGg8PGikcHBwpKSkpLCkpKSkpKSkpKSkpKSkpKSkpKSkpKSksKSksKSkpKSkpKSksLCwsLCkpKSksKf/AABEIALMBGQMBIgACEQEDEQH/xAAcAAABBQEBAQAAAAAAAAAAAAAEAAIDBQYBBwj/xABNEAABAwIDBAUEDAwGAgMBAAABAgMRACEEEjEFIkFRBhNhcYEyVJHSBxQXI0JSkpOhsbPRFSQzU2JygqOyweHwFiVDc6LxY8I0RINk/8QAGAEBAQEBAQAAAAAAAAAAAAAAAAECAwT/xAAhEQEAAgEFAQEBAQEAAAAAAAAAARESAyExQVECYRMyIv/aAAwDAQACEQMRAD8AF9i/2P8AC4rCqfxKCslxSEjOpIAQEyYSQSSSfRW1HsU7M82Hzjvr0L7D4jZaO1x7+Mj+VbgKrx/X1OUvR8/MVGzJe5Nszzb96769N9yXZnm5+dd9etjNIms5T61jHjG+5Lszzc/Ou+vTT7E+zPNz86769bBa6jz0yn0xjxlPco2Z5ufnXfXpH2JtmH/65+dd9etQ9iAhJUohKRqSYA8TUWF2k25GVYJOgMpJHMJUAT6KZT6Yx4z49ibZnm/713164fYk2Z5ufnnfXrWpXSL1Mp9MY8ZL3I9mebn55316XuR7M/MH553161yXLV1K6ZT6Yx4yKfYj2Z5ufnXfXrvuSbM83Pzrvr1sQa4o0yn0xjxkB7E+zPNv3rvr133KtmebD5x3161oNKKZT6Yx4yPuUbM83/eu+vXfco2Z5sPnHfXrRjHJzqTcZPKUbJFkkjN3KB8ew0K3t9ClhCUrklQFkicsSbq0uO2mc+tfz/FL7lGzPNv3jvr1wexRszzf94769XI6SN5c2VcZUHRM++eTbNrf+zTzt5vkrysugmQoJuJkSSdY8k0zn0/l+Kb3KNmebfvHfXpe5VszzYfOO+vVqnpEkpKghcBAWTu2BUQPhX8km00SdsMyB1qJMQMwkzpbtpnPqfz/ABn/AHK9mebD5xz16cPYr2Z5sPluevVthdupWCcpTlCSQqBdRUAm3GU6dopJ6SApJDarNly8DdGbQ6fBJpnPq/y/FV7luzPNU/Lc9ene5dszzVPy3PXqze6RBJgoVZfV2I1gSbwIvrPoqNHSlJKRkVKgOIgEqUnKSdDKT91TP9X+M+AB7GGzPNUfKc9el7mOzPNEfKX69HnpU3AISq8cpAImSO6j8BtFLreew1kZpjXU+H0Gmc+pOlXMKL3Mdm+ao+Uv1677mWzPNG/Sv1qvMJtDOFEjLlFxJsRMiYiJGvK9Nw+1QpWVQCeEzYqkCEnjcx2mmc+n8/xSj2NNmeaN+lfrVw+xts3zRv0q9atNmpijUyn1MYZv3N9m+aN+lfrVw+xxs3zRv/l61aUCuimU+mMePO+m3scYIYJ5xhlLTjaFLSUlV8gkggkgggGvEMtfUHSNucJiBzZe+zVXy3mr06P1Mxu8+r8xEvf/AGI1f5Wj/ce/jNbMOVhfYoc/yxv/AHHvtDWwbcmuH1/qXf54gX11MViKBx2OSiJPHvPgKoNs9KOrTJIbHM3UewC9+y57qlLbR4zaqG/KNzoBdR8P5m1Z7H9JiVJSVBsKMBIJKj4i/wAkeJrB47pYtdmhkn4a7qPcL/TPhQGGxWUh1JzLCpKlEyII4mtx8MT9NNjtutJWkNJCynMcyYUJVEGSq5t33qz2b0pLiEtKDOIACRlSrI7MXBZeAzQeIVpXnuMxGVa0C29bLxBMjtrmIWsAdanPa02Ign4USa1izk9XO2A2oJS6tlXBp9JAPYA4RP8A+bnHSjWekCwYcb8W5P7tULHhmrxvC7fdQnddUnLcNrHXNnnCVggd1WWzukxSZU2pCSInDKCU2Jv7XcCmyecZfCpPwub11ja7bhhCwojVOih3oMKHoolD168zY2+h0by2nVDRCgWHdY3UOSgn9RxPZVuztdxpYQp1bZV5KMSMwUP0FKIkfquq1FZxayb5L9q4vFVnE9IVJIS60RMwWznkDjkVlX8nNRuF2i255Cwo8Rood6DCh4isra2bdmps00A2aMZVzo1YDEPtBw5kbwyjNlmd0nXkIj0DlURxLAIUGzI3rIkgwFcDr2cxV3Sy1Kaj6hVYNTSljK1BCQQSmICSMongRa3CKYp1qyuqhROaMonMQTM89Z7T41cAU8ClGSmL6CCC0qICfI1SASB2gXt21KjHBIgNrAAtAEQAk2j9b6DVrSilFwrFKQgSho2BghuBFyRMSONo41G8sZ4LUgJhKgmd0kjL5NrRb9KKtTUS10S1UnFCZ6hV4JOUZphRv6APGpsMsKUB1GUEESUCALkg20PLtowPU9C6UuUAkYs5jLB8oCcvCQmTbtPgKep8pUpIZMTEpFiMpN7XvI8aOC6RXSjKATeLVP5Jd55DQAgXjnGvCol4pfBowDF+QzRAjsHpo1a6hU5UouPHW3ZAsQeR4WBroVQ5cpyJoyKBroqBK6kQuooXbwnCv/7Lv2aq+U5r6r26fxV//Zd+zVXynFenR4l59Xp7n7Fqv8tb/Xe+0NafE7RS0kkmO06f1rE+x5io2e2ka53j2DfVJpbZ2iTqJVwPCBa3Cucx/wBS3E7QdtXpKtRIbAB+Or/1T3c/RWMx2OzKKiS4r4yrj0cKNxTSlG9+zhpw+6hVYERvW8dJ49o7q3EUxM2qHVqVre+moFW2zmd0E8NRpHbfShlACyRm4Hl/elp8KKaZJUEqWAbnKNQLejw9IrcsnbQIDqVTqhKrX4kRwtYVscLh8JiWG0l5IVlEqG9C4uDqIkm0D+dYnpBhQlWHjRTKfodeT9QGtabptsZpGz23GxvBxAJsfKQsm8TwHGKzPTUdodqex46Ey2M8C/Akcxfs/wCqzL+wXEC4gHskfKFqHwG28QzHVOrQOQVKfkGU/RWq2H06xTyurcQh0RJsEq4XkkJHhl76u8JtLJYhKgYVveGo51Pg9ruNpKUuKSn4h98bPYUKBT9FapzbGzXlQ62plQMEpSYPeUkme24riuhzDwUcPiW1CDGcgq8YjLc8aX6V4qtn9K1NpjIBPFpRTftYXmaV3ZR2GrZvpWlyArqlgaBfvDgva6ypsfsrRVPtHoW+2Eq6slKrSLifGDVK7hlgnMDPEKBmbcDxpUSXMPoHZ8FpBSQRlTcKzDQfCkz6TR7K68D6P4fF5pwxUjehWRwJI0/0wcxEdhmvVtj7eISElwYk65gUocjtbAj0kGuX1806R9W1wcp2aqrC7baVqrKf0xl/5eSfAmrArtbQ1ls4O3qQLoRRqdBNBPnphXTM1JOtAlzQ7q4otVCPJmgFxW0ENJzuEJSCASdAVEJGnaRRKXayPshbRLWGQgKhS3AoiAolLUK8k2IzFNuzvqz6O7eOKbDmWIsoyIKoBkJIkAzN9NL61a2tm9191hroUab1wqNeKg1FTOd9Dd9ILnupFfbUU5KONdJIrjZmpKgaKehVNVTSqioduL/FX/8AZd+zVXyxX1Ftlf4s/wD7Lv2aq+XK76PEuGr09U6HqP4Obi287Pb74qpXGjCuVz4io+hn/wABrtU79qsfyox8QogibHj4ac6k8y1HCted5BMBN1K0jTT+lVzuFzFKicwIMcBpM/3zq02lp2ZRrpqKHfcjJcfD0t9FWEksMzDBJCZMeSLAGIE86FDcLcNhvCfjaJ+j76sMMoe17EfAsP2Z8aGAPWkGAFFMSYKrJ0GsWN6qB+lOGIbwavjMeO684Z8c4itJ0sazbJATwW0YAn4wOnfVJ0wT71gePvKp7g5E+iteVH2pYJPki6soIkfCg3jsqTPCx28nZwS1JWoJJSiMxHCSBxvqR6RWs9i94pxSoOqR6Aat2sJLq+saOVxsgghK07qRclJ5gG4FUXsak9ee5P1/1qzNwzEVMM9tlv8AGXh/5nfoWqpujmzuvxTbebLKvKGoi9og8OdaXF9F0HHqz5i248uREeUc1lDv+iq7o1hCxtRLaoJbWoEpmDunnwvWr2K3FdI9r4nBY1xlp0lKMnlBKpBQhV5Em55z207DdOy6rK/hmnSqAVDdVykA2zeI0FSdNtmOO7WWG0FRWlojgDDaJ3jbhVZ0SZyY5vsKrjuUAaztS72Ztp1BxMtJEfEUCFpIAB3oHEEjLapMP0gfTlzKUoCRDqQ+lIMaFe+n9kitVtp1XXO+9sPpbUSUCUuJCucphUniDQeJweHgFTb7YBgkJK0iI1iUjv40spDs3piRAhQtlGRzrAVcCWsQSvwS4Jq9wnSpsEAKCVESYJwyieXVuENq786qzjXR1twSy825qDfIRrlJJ0/pQOP2E82m6VBMEx5SP0jb03FSokuYeoN9JSiM5GoHvgLckiRlcHva/wBkGrRrbyY3wpHaRmT8pMx4xXiezlOsnM3mSSBdJyGDpqCIMmREGrPC9KlosUpGid0FhUTrLfvevFTfGpPw1H09oYxKVpzJIUOaTI9ItT0rvXluG6WoUc1wbmSmTEwJeYOYCeJbq+2f0rUqSlecDufAA1lTcOJ/bTPZWcWsobcqod1fOs8rpS4Uy0yHY1KHUqCY5iM3hFZnam1HHL4jEoaEnczdXH7HlKI7foqUWJ6YdGTi8WhxLiUJS2lJUVXnOtW6NRAOtWXR/CJwqVJS+HEKOYpOQFKyBJEHiBp2VlsQ3h0NtOOF49aFFACRKgmJJ3ra0fg+kDIaAVhlhKZSlZSlRMG/weZ5mtb0ztbbJdzaGnqNYBfSXDocDiGFkifgpSLjSdY8ONWjHTdFpzNG+46CpJHYobyTym31iYy1cNYl3hUajeqVO1VOLQWkoWgpzE5jpJEpI4jik6TVql2Z7yL/ANKyC2HKImaBbohBqNJQK5kp6BUmSoqu2un8Xe/2nfs1V8tV9UbaEYZ8/wDhd+zVXyxFejR4lw1XqvQ1f4gz2Kd9HWL++i8SodYecGOPGqnoo5+JNCY3nPtFUe+RClCTY+FtKzPLUcBdrLsZIEptPfOg10oNxwlKCL66giZN7a0zaOMSBKgSMvDmCbE8qazjBlbUBHlHuNWGVjh0kNKEZRIMZSkHum/jUGFYaCsuYdYADATwtqoySRPOiMAoqZXK85BBOnHUemq/Z7PvhVkiVaqVeABEAd/PjVBvTAe84GPzSx+8NaXELy4Iq3hASTG6ZlOhII+is/0s/I4KOCF/am4rW9SF4WLHMEeVYeUmJsYrM8Q1HLK7L2mVyErTIC1QpMAgCRBSUmSCdRFjEigfY4Pv6v1R9dTLZDeISopgFKrIiFQJmTF9J55R3Uz2OW/f1CPg+Iq9Sz20eN6r2w4MpCpKyUhQVGbyiWpMcyoVmOsCtqqUDILgI8Ui1x2HlVt0gYy4hbiXhOe6CfJJTFoNteI7ew1QE7VUSBdyY70CKQst/tPBq9sIdTlOUpMFSkmwg3ylJ17KxD0Day8oFn16aakiw760238cWsWjdOUoRcKKNSeKYIIA1JjWx4ZYH/M1SSd8kzc3TaTxNSFlpsQ3+NYg80NH/kBH01Y9KVq6hKgpaSCLoVlULc6H2jHWKIiVBAJ3wfgkfBKSZA4p1orbCczaE3vBsM2gHCQePAGsqCwGyG3lFTiZVkZM6EnICb9s1ToweZLiWypvKoJKQ4pxpaFZ5BSoSmyTaeNafZCSkkGbJbG8kp8lKUkwoA6g1WM4cjrFWhSkQQQZjrZuDHEemrZQcqWMiFBhw5LJWlSFHKVk5VgFIO6TFjUD2BZWkFeHfam5yJ60JsDpcx2xR+IR782eQXy4oe++i9ss5mWD8VSTrBtGhFLSmVV0bZcksvNqvEE9WZ5X5EcaAxfRp9MFQJjQxmjjZQuLg8a2G1sEn2qpQQgqzKupCVzc6hVQO7PSyw462pxGVdkocyDhpmCh4RfmKuSUyh2jiAQFEmAbr98UB+ipXviPBVWzHTAkZXQFJ+K4lLotqAlzKrh+c46cKs4WkqU71ToKg2CtCgYndzFsW11jvpj+zGVJCl4dxonN5Cg6mEm5CSQpQtNhVspUu7RZW4lRUylpEZWldcQJ8oJbyboVAmCRexrVdH9vYRttbZdaGZxSktkqTlSoJARDqUzcGvOmWmjiQhK5SVCNRqR8GJk6x20crY6ShxwOIgLUkQq5AAkjsvFqTEES1e29mpKlKSthCCkRLzYGa86KMejU8KW08fhHcIGFvtZgEJKkhTxBkWTlG8TB0NYA4VIMBQ7xYGe2xNFbMYbLqUurAQdTBVAIO8QAZAjupRa9BRges9q53FkEqUUgZABBGUzlF9Lm99LXXQXpF16OqcUVOpBIUSZWkXIPNaZ8UweBqiZ2M8UFWExKH40AUFQmIMJVMcLT9VA7I2U+cVAbVh3EwpS94ISQbLulUQSfhQdOJmTFkTT1hs1KF0Nh3JE5krNpUjyZ4wJMDsmpUqvXJ0GtLqUroEO1IHqiotuq/FX/APZd+zVXy3FfTu2nJwzw/wDE7/AqvmLNXo0eJcdVsNkbU6vDNiJkr9JcV6LDnT39qrK8k7sKMcBAMWAv31SsKPVtAD438a6JGGPXQDG6ufkk1ZjdL2EY9wkACRa/dN/qqZCJCBqMx1vxqN3CDdE3yqn6atPaYbaTb4Z5A3NraxUFjgXgWlQlQEDygE+gcB31BhU++6iJE7sm6UTfgJNSMqCWFEkSRASm6p8SKbhHgm7qFxKdLjyUgk5SDw51Gj+mDnvOE/Uc7rumPqrT4TFg4KxggIMxNitJntEGqHaIQ57XPVps0SmUi2V97QSRcibia2uEJfwietlXWNjONJnuFvCKzPCxyx7UqebKonKq6QUEGEA8TMZo8DVT7HTsYiJ1T/MTWixrYZxCSCshCFQFDMIIR8LMPiHhxqo6IbMZGICZ6xRuhUrbKMqSqcuSJMH4XHQ1rpO3Ol4SrGAAQZCb8ScolOv0x9FDsoA2mQIjONAB5SAbxrr9dXXSrYyuubeBTlC28ySbiJvmMAjsmqpWGKto9ZOVGZBzAZ9EpBEIvqD4UjglquleGC5lUHIiNDoo3CTWRaTO0RNjnIMc452medavpfhFhBWElcIAlI0UlRNxM3nhMxFZR9J/Cagkf6ubeUEiCBN1GNSRAqQS0u08WUY3qwuziEEpPApKMpFuMEd8Va7achhISEFSgkJzm1wJIsTPbFVW0mSMagqi6IFxwKfTcVa7VIOHRIndR/DWWjdgvhYKgjqwpIOUCADuhUeM0D7cbU4tICgpJEFSUypJBBUFxmO8OdS9FEBLcAQIV/EBVchgJxSiCqMqrGT8IfGvxqiyecAKRnCVKSrKkqIO6m8CSLzFk+NH4hnM23aQI4TckBOi0/zqg2wjMW4IkKasRcXAJsQbhRovpGlRwiY4SqZKSCkHKQew1ATiROGgzdRm2lr2Mj0kd9RO7+FWPjOHhm4D4mb+dM2k6sYM5SoEqgkQSJgnWxEjlURxijgFuQM6iFbySRmUlJMjhxv20DsWxmbMQSXARJy6GRYx9NP2o1KcMqJyl68TGYEa8KgXtAJw3W5bEpVlCssBQkgHsEiKKx2MSlpkEmVqWgWkcTvFMRJyjlvVRmlbPDW2sOUphJ6hWswVIIvPak0ZsBI/B2KSRID2Xu3kA314U7adtp4c/o4X63B/On7AwufDY1sRd9eukhZ7+VXplRIw469SUwEhRAHAbqZ1J/sVLsBkjFJkjeadag/qLP8A7AeFcahOIQlNgArMIhV+Yj6ZojYx/GGv1j33Dg/lWkUu38FuYNaEkA4VuVARvJWvOZ5jMD4irzaWFxLfW9UVupbxAQEq98yIDSVpUFEFaSc0EgjSgtpvxgcJc/kHx9H1Vo9n4jM68k6F9pUgkKuwiLi40qTK0omOlDiSCpKgriQcxt+tv/vB3Vf7P6cg2UqeeYZT9MD/AJqoc4nO2gub8tl0hSQvSd0FQKgLA6zQY2Q0s7yN6UplCimSoFVkqzCIB4jlU2XdonelqjZnDrdNrzCDaTBiSfCO+icJ0lH+qgtKvYqmB2kgDTtrzPE4UdcptJKkyImJhUXtP18R4TYVlvKlWZbayJnIVpIUvIneScwJVI0pjBk9O2ligrDOkGxadj5Cq+cK9k2ahQwDyi+XElt8BI/JiEqEglOadZ0E147XTSirY1Olph34Qgcs38a6NaxA6xSiY3VRJ4kRVSlRypE8/DeNORrrwJrUwzbRYvabSiJUoiCAABbtlXHwon8PAge9qVFgSs9np0FZlLkRVg65lQIEGeN4BF7eArNLa4/D7g8lKURyvr2Xvc1xGLdX5aj4z9UgTQuGe96K7AhJtE30+u9S9GX99SSVaAiDxFjxH18alKlxmZSmEzGVpekcH3zwtx4VrcD0fUWG1h1wFSQdUmNRoprs5nSs5imSl5sxYpdgaphLqwZubDxvW22WD7WZ3B5PcfKOu7p41mWoU69k4gbwxCx+wnlIkpdHIxa8UwbHxbagQ/JBMFSVm8EGN88CR40L0uZLq0IKoSEzkm0mbieG7bh2C8s6GlbbnVLOZtzrkhOawcZCTIM2CkrGhj0U6O1ji/bi05VFpQBkShQuO9oihzhXVSVMNd4WEgnWROXnV7tIFDa1IsrLulUETMCddJ/70rJYHFYpl0FxZcQAlSgVZxkUtKFRPFJWk2+qpCy0eL26862pC2DcQYWjnqIdnhVMvMVCW8QDPAqUnWRCUpUI8a1S3oCtVFObdgiSJIE2F9ByrG4HpDiUvBL6QW1GVJKAAkLUEhQMcCRrzpBLSbR2+pTRHVOBWqSpCgAoTGoH9aIxeLBw6ZPwUWSAoiU3BSVcKg2j1KGVF4IKMyAcqRIOaJ8J05d1QYjo8ylKlZSEgTIKogCbBKhP9amyiej+LSFluDZBVJBT5TnK/ZxoLGY1CXioqBjdgBQMqWgcRH08Kg2VgmH0ktKeSUxKc65AVMKELIymCOwgzTHsM0HwwcQ6FqywDBTKjupVmSYJ4d45ir2izx6wSkSmywLqSLoWgG08IorHjrMGgp3gpKogGbhX/VUrrGRvM5iMoDi0SpIXJzEzGSdLnuoxzAOJaA65otJGYSgFIFzIOYWvPjUoHOnNhV8YXBiZB3Znj/3Q6FTgFXGjf8KNRw/rUOGwzwbIbW0ptyVSmUgkwJBCyR5MRwg0sI3iEoV1YbWl0hWZLqtQAndUEn4ooOO3wRt8FPDXcP8Aetc2y2C3hYHkuK4xAzIPDuFRNtPAZS3IcKlghaV/AQCAVIgiE8e2plKc6oNrYcUQ4VpWci4zGQAAoc9RVAO2lj8IYc/+PDH94fvozo8bY0Xjr13Fj5S407qz/STaigvDkBxDyGglSikSSkiCJBkTPdV5j9uIZcXlbcbDoBWkJTJUQTm4i5J0jjTpO1ZtF2Mckk/ATqSbQRy7qZsl5IxLIVxUD4e/A/yottIdcz9S8ogQCUyR3ELsfuNVr+MUziUlBUkogEBMKs4qUkk8dL+mtII6ZqSEtgDKkDFADSyhKQO+RA7RWhwiUpWCP9QsTe4UlH1ZAOd6qOle0GVrDKmFJU2tCiFAAJbUnfQCFwc0CL8NRFE7L220pYBCgZRGUTGTKlMhK1AJAUrlrWemu0jWMbUlJIsW3lafAAMgxfU6CnMZZSZE52OMbxQREHWxNBrw5ypRbMA+yR+kUggA8iDr9VS4bKcqpEZmF6/BSktknsBIHjUVldpNhvFogykpbI7gpQvGs5Z5XqUbsQRYkCdNzGJj+M+iu7ZwqkvNCIytBN/jIccBHeOVP9qKVJQkKTmc8kpP+u2tIN7boUq/BJ5VthotmL/ylc/msQPtK8emvYW1pZ2W4HTkJTiQlKvKJOcJga8Rftrx+K1p9s6nQtobo8f4lV1IueNjTmBuJ/a/iVSyX8K0kOLH960a+DAAiOQnlz/vhQi0W1m3KLSNKIM5BBJtyiLVFWuGP4pYnRUiBrmMb0ciKWwFRiFje0I3dbEX1FM2cJw5FyBJjh48zeidkIAec8q3xTBiRxzD69YrKrbaIthiAdMRYmR+UOpzXTfma1mxGj7VaJSg2PIHyjfLEkVQuNNQxnCoyYnKM5EqKwBcZuE68tavdjtE4ZrcTO9MT8dQsdY76xLcKnbGKQlY6xsndBOUEiJMRvAga6c6h2Or3xBAP5bECDu64dqZg2p238K4tzcSsjIAOrBKQQpzTtuPop+GaKXUJUFfl3DvAiZwqLm06g/TTpO1zjlBLas4OXmSomAoQAAok8KzxxiFhWT4LK9EkaO4f43HdrQY9klpSUpvAgCZO8kmLaRVH+DHG21FSVAFl83EQZZOUq5wkn01IWWmx6N1wnMRlcmcsEQqdCTWOUW1Zsn5pXA2Iew5tIFbPEtyFCNQseUTqFaW1rL4vZy20KJSQOqdHISVMkX/AGTSCV3t9rMwoKkjMBByxdXZ9fCiGGgcGkkpEtM3IjUI4qsaj2rdFtc6dFTYOJm3IcfTSwzh9pNZb+94ewcvbqybdwNRQuwGQl1wiLodmBrC2VfB7Vn01V7f2cgYhTkjMcxMEkgoSlQ1MiMo4Va7IzNvQrdJbcPlR5rxHaDS6SNFSM4TZKXAVTNurVEnXU/TV7ToF0lwyFJk6oeeIlR1zI4cbD++JysMk4Dq7FIlME2hDqkiw/VHHhUO2tnqeCggZ4cxBO9cEpTljNcmRRjKc+Fyje33LX4PrM3EcKALZmH/ABB1M6g2mPLZaUrtElRPjQ3R3DgYN9APCReCCpq8EiRca86P2ayo4Z5sje3UlN9eoZB0twoXCYBzq32oIUq0TAOdt3LpaLg+igrtkNFODW3mMjrIgwRnaRmg8LyfE1Oxm/BRSFqEKSAQYOUlC8usxvEUTsXZ6kNqZUmFApSR29T2WOn98CMFstxWDdZy74cAibSlDXHTxq2M90pzKRhlrOYlggk3koVc68Z+urzpGkB5o82069x/S7TVR0lBDeFF4yPDjwUOyrjpB+VZ7W0RrxBqoo2ca4jaDYClflerUSpULTmywQd2ADaP61zpA3GLdJ1K1H/kY48qmc2M6nEof3Sj2wFWJzALcTBIKRaeROs9tc6UJ/GneY/7/nRF/tDFELdc6sLV1IlPwl5XFhIkXmDFqD2TtRLrRWGQjM4UKTqrKAgKBVYm4J7Jq720xd6Jk4VwiOBzKvraqXoQgqwbs3V1jsmZk5UTes9NdoS4nOlIbgHFONWWoQlABSRveVcChsNtEdUVKa1ZSuA4ri6hCk3Ok73eKNdwJz5gtMDHT5XlZygH9oQTl15UK3ss9WpOdFmFic1jleSoGeR0nhN6ooumTvvycpUMq3kmTmkpWmVXuJkGiuirhSF5gTLoFlZQIafUNLG6Y00Uah6ctZXBMGXHzbhPVGDyN/o7am6KtZ+tvlh5FzxBTiE2jiAZ7YqzwnaTpo6FNoKQQAHBvGTdllQgx+kB+zXm9eh9LTDLYzAyDzt+L4ccRfyfp8K89rpp8OepyssMiW0mLbwmP0lH0/3wpwAnWaJ2Tsd1xoKEBMqiTqQpQMDvoxvos+ZUMtuEmYPh20mYWIBt4YKUCo695nsqzxOzwlJssAESoptwGpsZ/nRaOhmIyiA2YINnUcOzNQz+zXivqlZZOiQ4g8RoAru/6rNrSbDNJDcyb8rAg9x/ua7s7Ethc2VwJEzNjcyJvej2uiGNQISxmED4bZ07M9MY6G40H/46udggR6FX76lwtSm2htBHvOXNujESOUZTFzOnbWk2LjG/ajajGUlcTAUYWTxOlZdfRjEkiWV/6jYukQ4oGEG9jbXSDwoo7IxbbLbftdyUqNxcQTxIVAtWZpYXz21W20lZCcgyyogQCSQLBJ50xnFt4oocbykNKMkSLqQpMFKkCdZ5UJjdkFTBaXKFqAMZkmCN5MqUrQxr2mocHsvEsJVkWw0nLnUnOHFSBAJSEqIGulSoXdZs4vO8WktpUBEqC0kTbykRIHpFNO1GnlrwoBzKDiDuwBlBzQrw8aqNjYZvDOKWrGspOkBC3DC97TIDMz6Kn2ps5sIU7h3FF5TgGYpLQ99UQoXUTvZ7CJ7KVBayVtK5BQiJykhRVAhRuCgDhoDQiduoxDhw5TZeZOYDd3Rmtvzw5UK/sB1HVZylyXUiQVjKVE3ixcgWiU6xFWmzNitsXKS4qSoLyhvLIiwEnTnTY3G7QxuRsqjikfKWlJuZFp5VMwAhAQICUgJBtIAAA1HZTFyofkie9f8AQGo1NugH3tMkyJkxYCB6J8TWWgPR3aS3itbyAhSN1NtUqhR1GkpHop+1cS917SEoK2Vgh0wSEiYixgCKOT1hElKfon6TTxhnCcwIuADEcJi3iatorMY4/wBW/wBQlXWdYCi0Ag5JIkgGwVxo7Dpc6iIOfKZA4OEEnj8aalLTg+HHh/MU1xCgkqLhAAKjE8JJOup7qCPZLTyWQHhLhnMRxgmNLeTFVWzVYtt1KX1JW2okhQKbzJEmAfJP/dF7DQp/DNuLUolYKrntNrRyo9Oxibb39+NBW7OwzyU5XVpWUrJzEwMqk2GgzEZuXDWikYYjDlrrBnVnAXmzQTJSSbExYA9go5HR4cRPbp9RqQdG0z5P0mlrTGbR2E++20VvIBQgpUF8ys726D8EJJ7udG7W2d1nVkPI97bSnKAreUmdDaNeNaZfRtMaJ+k1GdgpHL0Vckpkm2Cy7nQrOmLpCYggWgEzfMZP6I14Q47Ade4Xc+QqB3S2VRYDUKvcVtE7ETofqT6tFM7LQEhO9HgI8dfRTIxZrHrDiphxQLa21AIM75BkXvHKgdgYNWFStORxYUoqG6UkSAIIP6ouK234NQOZ71E0lMJB8n66llMW716icqLdaXE5kklMmYkETEkTyUaIQl0f6LU3F0qkgkmCdCL6dgrVdQngP78KXUp5H0n76lrTJP4B5xSVLYaXlmJEiVFJJIm5lAqXCYHEhZIaw6EkC0FN+NkmtUU9hqNaDypZTN7WS+MO8FdRl6pzQLJgIVpJivFIr3bb7Kva71z+Sd+zVXhdd9Lhx1Hrnsf7JQvZ7SlJSTmd1AP+qqtY1sVsaIHyar/YpYzbMaPJb3L86utiMN/cD7q8/wBT/wBS9HzG0KVOz08kjwFNGwsODPUszz6tJPpir8M0/wBr9/prNrSi9q8BA5DKP6VO3hCeJ+r+/TVsMMP7NSJZFWylR7Q/uLUI7si8gSfR9MTWkDIpFkUtKYnbGxH8Q31ZaZyzO84tQiCLgNiNZsbECgm+huJyBH4qlN/IQoEEkmRNhBPCNByr0MNCu9XVyMWBR7HCbFTqlQBAypHCCSSkkk3M8Jq6T0ZSUBKlLgZTAUNUkEGcoJMgGa0nV0urqZSYqJexESmSuQZG8o3F/wCQqf2kO2rQt0zqqWUrfaonjTV4McJHcasS3XUs0taVIwI5U8YIfFq06iu9TSylanC30pzzSsqsoBVByzpmi0+MVYhmnhqlpSi2HsgsMIaPwM4nmCtRBt2EUf7WqwDddDVS1oCMJS9q0fkpFFLKVq8L/c1CvBzVqW6b1VLKVreCjhUww1HBqnBullK44WmnC9lWZbpvVUspX+1aYcNVp1dNLdLKVZwtMVhaturrhZpZTK9JcLGExB5MvfZqr53ivprpOx+JYn/Ye+zVXzNNejR4l59XmHv/ALEI/wAqa/Xe+0VW1isH7DeInZgHxXnh6SFf+1bsKrz/AH/qXo+f8wdFdimZq71lZaPrtR567noH0qYXKXWVUPpUzPXM9A+a7UWeuhyipKaU1zrKWeiO5aWWuZ6QNA4JrsUwKp2egdFKm5qWegdSpmalnoH0qbmpT2UHaUU3NSCuyoJKVMk8jSk8qodSpt+RrhVQONcNNz1wKoHRSNMK71wujmPTQVnSoxgMUf8A+d/7NVfMMV9E+yH0gaZ2diElxGdbakJTmBUSvdsJniT4V87ZhXp0Y2ebW5EYPpFicKCcO+41JEhCiAe9Oh9FHe6ptTztfyUerSpV3xieYYiZhz3Utqedr9CPVpe6jtTztz0J9WlSpj8+LlPrnun7T87c/wCP3Vz3TNp+eO/R91KlUxjwyn0vdJ2n5476R91IeyNtLzx75VcpUxjxMp9c90XaXnj3y657oe0vPH/lmlSqYx4ZT6cnp7tEkfjj/D/UV99N/wAebQ88xHzqvvpUqtQmUl/jbHnXGYj51f30v8ZY7zzEfPL9alSpUFyR6V40/wD28T8+561L/E+M87xPz7nrUqVKguSHSPF+dYn59z1qX+IMV51iPn3PWpUqVCXJfh3E+c4j59z1qX4axPnD/wA8561KlVqC5L8M4jzh/wCec9auHbGI84f+ec9au0qlQXJv4XxHnD/zznrUjtZ/8+986v1qVKrRcm/hJ788986v1qb7fd/Ou/OL++lSpUFyacY5+cc+Wr764cUv84v5avvrtKlFy4cUv46/lH76acQv4yvlH76VKlJZnWq+MfSaXWHmfTSpULkio8zTJrtKgZXaVKqj/9k="/>
          <p:cNvSpPr>
            <a:spLocks noChangeAspect="1" noChangeArrowheads="1"/>
          </p:cNvSpPr>
          <p:nvPr/>
        </p:nvSpPr>
        <p:spPr bwMode="auto">
          <a:xfrm>
            <a:off x="0" y="-814388"/>
            <a:ext cx="2676525" cy="170497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7654" name="Picture 6" descr="http://img0.liveinternet.ru/images/foto/c/9/apps/2/632/2632618_lo000000170_1_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2285992"/>
            <a:ext cx="5276850" cy="33718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85786" y="571480"/>
            <a:ext cx="771530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Ценность метода Сапожникова заключается в том, что он основан </a:t>
            </a:r>
            <a:r>
              <a:rPr lang="ru-RU" sz="2400" i="1" dirty="0" smtClean="0"/>
              <a:t>на рисовании с натуры, причем это не просто копирование натуры, а анализ формы.</a:t>
            </a:r>
            <a:r>
              <a:rPr lang="ru-RU" sz="2400" dirty="0" smtClean="0"/>
              <a:t> Сапожников поставил своей целью приучить рисующих с натуры мыслить, анализировать, рассуждать</a:t>
            </a:r>
            <a:endParaRPr lang="ru-RU" sz="2400" dirty="0"/>
          </a:p>
        </p:txBody>
      </p:sp>
      <p:pic>
        <p:nvPicPr>
          <p:cNvPr id="28674" name="Picture 2" descr="http://az.lib.ru/img/s/sapozhnikow_w_w/text_0020/s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28992" y="2500306"/>
            <a:ext cx="2857520" cy="395714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8596" y="357166"/>
            <a:ext cx="871540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Изучая историю методики рисования, необходимо ознакомиться и с работой </a:t>
            </a:r>
            <a:r>
              <a:rPr lang="ru-RU" sz="2400" u="sng" dirty="0" smtClean="0"/>
              <a:t>     Г. А. </a:t>
            </a:r>
            <a:r>
              <a:rPr lang="ru-RU" sz="2400" u="sng" dirty="0" err="1" smtClean="0"/>
              <a:t>Гиппиуса</a:t>
            </a:r>
            <a:r>
              <a:rPr lang="ru-RU" sz="2400" dirty="0" smtClean="0"/>
              <a:t>. </a:t>
            </a:r>
            <a:br>
              <a:rPr lang="ru-RU" sz="2400" dirty="0" smtClean="0"/>
            </a:br>
            <a:r>
              <a:rPr lang="ru-RU" sz="2400" dirty="0" smtClean="0"/>
              <a:t>Он считал, что рисование как общеобразовательный предмет нельзя преподавать так же, как в специальной художественной школе</a:t>
            </a:r>
            <a:br>
              <a:rPr lang="ru-RU" sz="2400" dirty="0" smtClean="0"/>
            </a:br>
            <a:endParaRPr lang="ru-RU" sz="2400" dirty="0"/>
          </a:p>
        </p:txBody>
      </p:sp>
      <p:pic>
        <p:nvPicPr>
          <p:cNvPr id="29698" name="Picture 2" descr="http://www.culture.pskov.ru/docs/2007051612120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14810" y="2071678"/>
            <a:ext cx="3571900" cy="414373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42910" y="642918"/>
            <a:ext cx="8215370" cy="40626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В 1804 году школьным уставом рисование вводится во все уездные училища и гимназии</a:t>
            </a:r>
          </a:p>
          <a:p>
            <a:endParaRPr lang="ru-RU" sz="2400" dirty="0" smtClean="0"/>
          </a:p>
          <a:p>
            <a:r>
              <a:rPr lang="ru-RU" sz="2400" dirty="0" smtClean="0"/>
              <a:t>В 1864 году уставом средних учебных заведений рисование было исключено из числа обязательных предметов</a:t>
            </a:r>
          </a:p>
          <a:p>
            <a:endParaRPr lang="ru-RU" sz="2400" dirty="0" smtClean="0"/>
          </a:p>
          <a:p>
            <a:r>
              <a:rPr lang="ru-RU" sz="2400" dirty="0" smtClean="0"/>
              <a:t>В 1872 году рисование вновь включается в круг учебных предметов реальных и городских училищ</a:t>
            </a:r>
            <a:br>
              <a:rPr lang="ru-RU" sz="2400" dirty="0" smtClean="0"/>
            </a:br>
            <a:r>
              <a:rPr lang="ru-RU" sz="2400" dirty="0" smtClean="0"/>
              <a:t>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71472" y="500042"/>
            <a:ext cx="800105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Большое влияние на развитие методики преподавания рисования оказал выдающийся художник-педагог </a:t>
            </a:r>
            <a:r>
              <a:rPr lang="ru-RU" sz="2400" u="sng" dirty="0" smtClean="0"/>
              <a:t>   П. П. Чистяков</a:t>
            </a:r>
            <a:r>
              <a:rPr lang="ru-RU" sz="2400" dirty="0" smtClean="0"/>
              <a:t>. Его взгляды на цели и задачи искусства и художественной школы начали формироваться в 60-е годы XIX века</a:t>
            </a:r>
            <a:endParaRPr lang="ru-RU" sz="2400" dirty="0"/>
          </a:p>
        </p:txBody>
      </p:sp>
      <p:pic>
        <p:nvPicPr>
          <p:cNvPr id="30722" name="Picture 2" descr="http://t1.gstatic.com/images?q=tbn:ANd9GcSSfUWBjk8BQwNZTR6y-BZLWOX-M_ksQ3X-Jw4BjScKmfUHwwGm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29058" y="2357430"/>
            <a:ext cx="2588463" cy="3500462"/>
          </a:xfrm>
          <a:prstGeom prst="rect">
            <a:avLst/>
          </a:prstGeom>
          <a:noFill/>
        </p:spPr>
      </p:pic>
      <p:pic>
        <p:nvPicPr>
          <p:cNvPr id="30724" name="Picture 4" descr="http://t1.gstatic.com/images?q=tbn:ANd9GcRQC7QQOyN_br4RJy4lQdTMEa50tELejDZHv-7jfIQVjDc6wov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34" y="2571744"/>
            <a:ext cx="2628900" cy="17335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8596" y="428604"/>
            <a:ext cx="821537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В 20-е гг. в советской школе рисование стало частью комплексных программ обучения. В нашей стране были созданы все условия для развития изобразительного искусства и художественного образования. Перед работниками народного просвещения были поставлены задачи перестройки содержания, форм и методов преподавания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42910" y="357166"/>
            <a:ext cx="778674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Разработка методики преподавания рисования в школах шла в 20-е годы по самым различным направлениям, но из них широкое распространение получили две методики развития «свободного творчества» и «комплексный» метод обучения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071934" y="152400"/>
            <a:ext cx="4614866" cy="5848368"/>
          </a:xfrm>
        </p:spPr>
        <p:txBody>
          <a:bodyPr>
            <a:normAutofit fontScale="90000"/>
          </a:bodyPr>
          <a:lstStyle/>
          <a:p>
            <a:r>
              <a:rPr lang="ru-RU" sz="3600" dirty="0" smtClean="0"/>
              <a:t>Существует различная литература, посвященная данной теме. Данному вопросу посвящена  работа Н.Н. Ростовцева «Методика преподавания изобразительного искусства в школе»</a:t>
            </a:r>
            <a:endParaRPr lang="ru-RU" sz="3600" dirty="0"/>
          </a:p>
        </p:txBody>
      </p:sp>
      <p:pic>
        <p:nvPicPr>
          <p:cNvPr id="3" name="Рисунок 2" descr="100481261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28596" y="2143116"/>
            <a:ext cx="3595706" cy="359570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8596" y="357166"/>
            <a:ext cx="835824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/>
              <a:t>Среди широко известных художников-педагогов, оказавших влияние на развитие советской методики обучения рисованию в общеобразовательных школах, особого внимания заслуживают </a:t>
            </a:r>
            <a:r>
              <a:rPr lang="ru-RU" sz="2000" u="sng" dirty="0" smtClean="0"/>
              <a:t>Д. Н. </a:t>
            </a:r>
            <a:r>
              <a:rPr lang="ru-RU" sz="2000" u="sng" dirty="0" err="1" smtClean="0"/>
              <a:t>Кардовский</a:t>
            </a:r>
            <a:r>
              <a:rPr lang="ru-RU" sz="2000" u="sng" dirty="0" smtClean="0"/>
              <a:t> и К. Ф. </a:t>
            </a:r>
            <a:r>
              <a:rPr lang="ru-RU" sz="2000" u="sng" dirty="0" err="1" smtClean="0"/>
              <a:t>Юон</a:t>
            </a:r>
            <a:endParaRPr lang="ru-RU" sz="2000" dirty="0"/>
          </a:p>
        </p:txBody>
      </p:sp>
      <p:sp>
        <p:nvSpPr>
          <p:cNvPr id="32770" name="AutoShape 2" descr="data:image/jpeg;base64,/9j/4AAQSkZJRgABAQAAAQABAAD/2wCEAAkGBhQSERUUExQWFBQUFBQVFRcUFxUUFBQXFhcYFxQUFBQXHCYeFxwjGRQVHy8gIycpLCwsFR4xNTAqNSYrLCkBCQoKDgwOFA8PFCkYFBgpKSkpKSkpKSkpKSkpKSkpKSkpKSkpKSkpKSk1KSkpKSkpKSkpKSkpKSkpKSkpKSkpKf/AABEIAOgA2QMBIgACEQEDEQH/xAAbAAACAwEBAQAAAAAAAAAAAAACAwEEBQAGB//EAD4QAAEDAgIHBgQFAgQHAAAAAAEAAhEDIQQxBRJBUWGBkXGhscHR8AYTIuEyQlJy8YKSFCNiwhUWJDNUk6L/xAAYAQEBAQEBAAAAAAAAAAAAAAABAAIDBP/EABoRAQEBAQEBAQAAAAAAAAAAAAABEQIxIUH/2gAMAwEAAhEDEQA/APRxdMagRtR46nMd2pjaqQ1yIlQP+YhfV98EovUArQO1kYKUCiDlQmSuJSy9A6olGayS9cXpTnoSCUYeEkvUscpLTXJrXBUpTGPUlsPTWOVQFNDlCrlNysNeFntcntqJZWg5EHKuHIg5Wg7XUEoAUU7lkmsFkWqhYpdkpFVCk6o4o6hMoLrHrcYJamNCVqpgYtIaglS0KSEosomhHqoCFoCLkOuEt71mV9InJvN3kEW41JrQrYprczG7+FVdpQflaT22Hr3KnSozJNzx9VYFLgsW1qQLtIvjIDmT5BIfi3nb3JrmJbqSz9Kq+o/PWPVSMcW/mPOCuxAjaAsfG1g22uSdwhBeho6ZG2OMGO4+q0sPiwbg++IXgW1sj4q1htNFhHTLwjNblZse9Y9WGLB0VpcVLbRwz4hbTKuS0xVpqaxIYU1pUyeAmNCS16YHKSSVIchDgi1kI5joRSkhyYCpAqlL1e1TVOxB833ZZ3G4xGBNQNTQVsOaEWshRQkOcUp5sjcVQ0hidRhjM2Hafc8lbikVMdii5xY3L8x/2+qR8mbcl2HpKzC5uqaVPVG/tumIQYRBSLISnlWCFXqqSli2yF5zHPiQ2Jm0CPfBejxRkELztW5MCwnr/ED+EFSqkixPE+Pvoq1WuQZOdgBxNz0V2tTvf3Jt5dAqWOp2B3OEcTl4SeakvaP0zqOBBuL8iQPRfQdG48PaHDaJXyImCb8J4Wy97CvcfCGKlpabxl2FPgse5pVZVhpVCg6IV2m5bjnTmhG1yWCpDlAwFS5KJRByEYwpmslMRtVAh8yUnVdvTnuStYIxqM0MsjZT71zArDGiEooMUuamkd6W9IJqLC0o+Xtbuk+Q8+q3qjrLAxImseDQPH1WevGuRUymMKCoyFLCsa6GzdMakhMmy1Gah6rVSmveqj6sqtUhOICzKtHKNpLjy+6tYmtBjiqT6uXT/wCSfIKaVKtHf/KzcVYCNh+w8u9bBy7D78Ssuq33fd/KEycbStLdsnMWgEd+t3Fb3wjXIqgE5yI7B6hZldsBx2CAN57Obu5N0HU1cS3eS2bzcj79Uh9QoOyWjTWZg9hV4PWoxVxrlKqfOuj11DFglExVhURsfKEtNKNhSWFMDkpLku+9GHLp9whKACYEDEcJSQocoapcEhXeV56rXHzXGdsR2W8l6NzV4rTNF1Kq6BmS4cQb9QZCz03y3nwWoaAWZo3SPzGkfmGzal4vTgYIAusNtx4CBma8rT0+9xi0dsLSw+PvtynenRjQxogLPFXxT8Rig4KhN0WmFY1u3d4LPpVJ43E7oi61qjbLEqN1S4bPqPcJHcqI6tUtE5mVTrVL8+6D6KGVt+fu3QDvVXEHP3v8ylBrVREbz912hng4tsfqBPUT3HuWW+uS6Zi5tORyie2Atr4dZrVmxcki8dpnwCQ+nYTIKw5V6BsmBxSwcEQKBq7WupGkqWFILk1pshLdNyawqux0JzXJAwUUIGFSoKtMWRay6LKQEkAKJy4hcVIp6wfiegHU7znAIOUncvQPWF8QM1tVuchx6QUdeGesPQ2jy17bkwDJO7YL3zUadwWsSW2Nlq6PZDHHckAa2a43p2nP682dFGQMycoy59FNHEPEtLTLTFp7x5jovRVsD9G8TO+FWp4MOzkjbebJ0M+jVBgB19zgQ7iOKvOpmFoMwjQIjLskKniCAjq4pNIqusVhaSdBnt5Wv5LYqPnNee0myQBPE+fl0TzdVmKbcSSbXk+dytihozWbL36oF7wqWEweowGOPXeVcweFZiH6rnOGqQYvDvfFNqU6/wALC7qTw8EzAjfkI81u/A2itUFzhcExxkm4/pi3FDV0a2m4OYS28RMg5r0ehG/5dhF3eJjuVzdq6mNJgsmNS5TWldHIbV2qh11AcpDciCGFJQjqadrKuxOapHBcgLlGukDGShDTdZEClOIXOClEWqRBWRplsajtxjqtotWdpRv+W/baehB8kWGessN/ywN5v4pdUhiOpiWBgM2HSFj4n4gpuJAntgx2LhZXfW/SILd6q1sMJkW8Oip4J7mtBORz3i9p7lYOJMZo66z4eedc6pA2LLxtZWq1aVnYuYMLnuumTlSxGLAssdzzUfb8Nuh5XmGp2IBm/Pw812BJL425DZE7OS9HPORx6utDF41jGaogud9IHiewK/orDgU8vqdHsIf+H0gLtLnRnMXUtxDtWS4MFxlLuAGyYCzQa/66oAEhmY2Fx/C3z7AV6TR+H1GBu65O8m7j1JWbofCANDoubi8xOZJ2uNpPIWWywWXTjnGOutTKaHWSgiDltlBcjGSVrJrTKEa0rioaEyEJLEyVDGpkKTnoPlce8qXFRr8e5SMZkmUwlsCaFoCJhc5yB6iocu9IQ9yxdLY0iQDFs+89y0atUx99tvVeS0zpLVDt8TH7vsq1qPH6QxtT5mrMSZOVySeXgtDDUYAOdhnc9tttlhaWxhc+WiLnpsPZkrWExFSMgAACLgg6sRed+/csNN3/AIg6mQCZEcIN8vFX6OLDxLct24rzpq60NzMCTxGado95aSN9uZJ9As9c63LjYrErPr4m3KEdbE25+iz6rjvuFjnjDetJxT7HcB691kGHdqu1hnM7+3wRPiDuMeahuHAjdPjnHC66srFX4mi2rftACzXaTdVeAbCbAZc+So6TpRUzMHLn4/dWcFRIuduQ4bJjfKzg36+kaAcPk0/2hawK818L4wFmpNxccdro2WkdV6JpW4xfRlJqVVzqiSVIwFOoFVNdOpPQV1pTWqoxytU3WUFhqMpAKMhQC9L97UT270rVUV6km6qXQCcFrBoS1QWWROUBagZGkKTmhxbJEZfpiDnuXz/T7jrggF0w0WccrEC2QylfQNP4rVYGjN0jy8YC8ZXwsunaMzst7796xW4xcNosFwJExJuDYbiSIykKMZgxB1QJjdccJHvJbL6oIy3AXj3vVauAQYzuZ355bhnHVDTDoOiGj8UXzMC4JPGxV1xIkA5QPG/Upn+FAJdlaZ4AW6Z80v5ZnhHO5iVJM2vv+yr16oMC52lRi3wRGU2vkJzn3mq1YGNsZkj3umO0blI6oJB3ZW2wbxsU03k3jbsBJMbgMzsACHC0XOhoE7gM5zncIjbZem0Tov5TZABfEaxmG8Gn3MXUmaNCBrderZ5ENbaRN47d8KkMMWm/4dhvbgN69S7CMaC+qZO0+DWgeAWRXrmq6who/CLdeJ4oWqmHqPbUa5ttWTHERbpIMfqXu8HihUY1wNnAHqvJ08H3C3YtT4erxNM7CXN7Cbxzv/UqUVtZoXJjkAWgWbJtFR8tNpsQjqasUwkNarFNLJrU3XSC5Ma5SLqOS/nKarUnUWfrTUoqyVVoq2GrowXC7VRALilPL/ET4qCdkR/a4leVq4mLHn/aXbP2r1vxDRkl2WqWjlE37uhXiTVEukeohYrc8E+qXNEdnU37hCCoJJ2CDE2MWHjA5pVSq2IygjI8bfxxKF+KG++taOFz3957ICN1UEwRIk23i5H+3+5Va9aWmMpEcJ1T1t3qK+JzvewPEHpBJy6qni6pY0gbSYuBDSI4RkRPZuSVTF4vWtuBtmbznHNQzEOe4ACSTA1ZvySMLo+pVeWtaXOO4G2+d3Ne/wDh34YFD6nfVUMXtDBuapnRaB0MKTQXfjIH9PAeq08VXbTGsTAHfwCLF1m02l7jAG3aeA9F5wl2IdrvBDBZjdnEnfO9Bc+q7EOl1mDIb/e08lZbhxFt3vkn06EWH2RtbJ4TzPao+FMEN7e9Jp1Pl1Gu3G/7XQ09JB5LRFGfeXBV8Vh4BMWgiO0bUJ6AQRIOYmRly4KGi6wtCYpzWkZwTLTYwbgjcYiRlMrapVw7LPcbEclrWTYTaaTKdTaoGNCaEMKWlQEEYqIIXBqiklKRyuQmhQVolVKWSHHY8UxOZNgN59FsQ+rWDRJMAZk2HNZeI0q51qbf6neIak/VUdLjxAH4W8tp4nuVqlTQcZGKwDng6xJdvM87LyentGOaZM31Y45STG22QX0WsVSrUGkGQHbwVYdfLKtM6pBBN2mQAQQMx2xqqaVMwCTGx07bDPcPwu7DwXtMVoIG7bbLbd2fJYuL0O60izLNm2taNljYAdd6GnmqbpgiYJJiL2AJPGPp/tCe0B51SYEkExZt4I4iATHbdXxhQ0yJ2EOgReLi1794VN2Ggi5yygWk57M/p6DihPU6Gw7qTdWmA1ozyJJyJcRmStl+IDGlzrAC6qfD9UOognYLk8CW35Naf6lmaRxZxFTVb/2xl/q4+9l0gjEVTinhxkMafpHnG/itShg/e5RhsLAtl7urrLWH3QVR9KLDLxR06N49/wAK2ylPvJPZhwEi1XZS2KvWpFzgNgN+J3dgPkN60ahjiTkPPgOKLD0FYypDBwdaLjvTRRDspDhlvHZ6LQLED6HVWHVfDVCTqus4dCN4V5jVTdTm2ThcEeSbRxcWf/cPw8/0+HFQWHBxnKIAGcg3knusNyjVdvG2eJ8hn1TJMiIjjyiO9DUmReB522kJAWOdaYAgWgkjfeexGGmI1uZF/HtQAmd9iQAYyy2be3YdyJrj+nba49UETWXnpw+6KEtlXIGJjYevJNlCPdiA1sncs4NL3Fxz8OA6qMVW14aOE8tiv4OjAWkKjhoTDTsmVHAC6r1K85ZJxK9R0kjZkD4qPk2lWWU8u77pjWSrEzjSvPs9iJ2ABEkdnSPNafyR0SsRZOLXhPiWgBUsLxPbFiFh1WFpmMwfIR49y9Np6hLqR/UHA9Q6OkrPx2AGtMGIaIGZOerOybLFagMPScymKYu54DnzsDgPo7u7irmCwYbl7O9WcHgzdxu4+/TommlBzQXZBOw1CbpXyy7YtPD4bVCYLUU6UIXuvqtEuzvk0Ha70296dXcGNJPC28nII8Nh9UXu43dxdt5DILWMq9OjqzclxzceGQjYOCsNamhilzYVgLLULkTiuDVEo05QOpdfFWYQVKU5bEYlVuINM/6fzAfl/wBTR4jptm66pkcwTnc7LGyrG/aPcJdCp8v9nC+ry3eHZkJcc4NaTqkXuABJPLNEKomNt9m6xKJh58VD2SmgrWblG0DLPP0Qf4pnsBNLJ9yg/wAON3cstajB0Ocbd/ErSFoGw26pGGZAVxokRsW4CMU6Gx7zQMp5cL++qLFU7G8xHiE7DUZi2wKSdVMYxG+kbCLbfRNFNaxnSwLLL0pXhrts262WxVMBY2lX6tMuINjPcYy4wqqPL6TxgfVY38tEBz+Jd+WOyOqnBsLjrOkxe/6nZ27I6qtojCl5eTkXSdk7Xd0Bb2GwwAHesOicLTz7fJBXYJiFdpMgzsd4geiCvRVg0nA0JJMWHjvV0C6jDUoYFGLrim0uOwSkKgf8yvqj8NISeLzYDkJPRaMLN0DTIpa5/FVPzP6XfhH9sdVqaqRaFih64OUgKAFwCOJUQohUrgoQiK9CTIsVBo7evFP1VOr90JXoEtMH8OzmrcpbqahriLH+VIxTdQulZS2WQDGezjwRMfx4+iY6jtOaXRaQS3hLfqOU5cj3ELoNJrtlp7Cduw9qvYD8I/a3uEHwS3UpsYHXKPv3KdDn6Y3FzTG8OM+KRVyo1S1qbqroSC3UgQsn4jpf9NV4MJHLxW2s3TDNek9n62lmX6rHuk8lVRh6A0SDRk/mMjheY71cZgQHQMvNbGHoBrA0ZAAIRRAMxCsOs+pgso2IKlDhdaRYq9Zm1Vi1RBjksnTI+Zq0h+c/V+0Z9y2MQ1wG8bxs7Rt5Kpg8L/muqZ/SGtjq4+HRZsa1bpURaNgA5DIIyExrVxCWS9VC5iZq8ELgpFGyWSnhLc1BCFAuiNwpaxCdC6EeqoKFoAdiipTnlkVK5zlEulUkbjkRuKL5nFIrVA0ySADY3z2g8h3FFrjeOqC9A0SEmpTAiSYmxH5T6eq5ctsDdT3yk4P6Kjx+o6w7SL94K5clNJrre7IpXLlplwKEsv2Zc9vguXKQSUt5XLlIJKW4rlyiByWWRkuXIQUJepXKpBrKCuXLKLlCVK5BBCIFcuUEgqCpXKRaEi6hchqKmOYDDTrAPaQXNOqWiQSZzzDbCc52LD/5nr/+NX/9uH9Vy5Zaj//Z"/>
          <p:cNvSpPr>
            <a:spLocks noChangeAspect="1" noChangeArrowheads="1"/>
          </p:cNvSpPr>
          <p:nvPr/>
        </p:nvSpPr>
        <p:spPr bwMode="auto">
          <a:xfrm>
            <a:off x="0" y="-1058863"/>
            <a:ext cx="2066925" cy="2209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2772" name="Picture 4" descr="http://img0.liveinternet.ru/images/attach/b/3/20/823/20823296_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1857364"/>
            <a:ext cx="3638550" cy="3876676"/>
          </a:xfrm>
          <a:prstGeom prst="rect">
            <a:avLst/>
          </a:prstGeom>
          <a:noFill/>
        </p:spPr>
      </p:pic>
      <p:pic>
        <p:nvPicPr>
          <p:cNvPr id="32774" name="Picture 6" descr="http://sun-culture.ru/files/history/uo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29190" y="2000240"/>
            <a:ext cx="2262190" cy="34724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00034" y="571480"/>
            <a:ext cx="828680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В основу своего метода </a:t>
            </a:r>
            <a:r>
              <a:rPr lang="ru-RU" sz="2400" dirty="0" err="1" smtClean="0"/>
              <a:t>Кардовский</a:t>
            </a:r>
            <a:r>
              <a:rPr lang="ru-RU" sz="2400" dirty="0" smtClean="0"/>
              <a:t> положил «обруб», т. е. принцип упрощения сложной формы предметов до наипростейших форм  учил не только понимать, видеть и строить объемную форму в рисунке, но и глубоко ее анализировать</a:t>
            </a:r>
            <a:endParaRPr lang="ru-RU" sz="2400" dirty="0"/>
          </a:p>
        </p:txBody>
      </p:sp>
      <p:pic>
        <p:nvPicPr>
          <p:cNvPr id="3" name="Рисунок 2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00100" y="3071810"/>
            <a:ext cx="1147765" cy="2143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489" y="3071810"/>
            <a:ext cx="1143008" cy="2143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928662" y="5286388"/>
            <a:ext cx="511691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 smtClean="0"/>
              <a:t>. Метод Д. Н. </a:t>
            </a:r>
            <a:r>
              <a:rPr lang="ru-RU" i="1" dirty="0" err="1" smtClean="0"/>
              <a:t>Кардовского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42910" y="714356"/>
            <a:ext cx="728667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К 40-м годам советская школа рисунка прочно становится на путь реалистического искусства. Утверждаются принципы и методы обучения рисованию. Назревает необходимость более глубокого </a:t>
            </a:r>
            <a:r>
              <a:rPr lang="ru-RU" sz="2400" dirty="0" smtClean="0"/>
              <a:t>научного </a:t>
            </a:r>
            <a:r>
              <a:rPr lang="ru-RU" sz="2400" dirty="0" smtClean="0"/>
              <a:t>решения проблем учебного рисования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42910" y="571480"/>
            <a:ext cx="735811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В 50-е и 60-е годы появляется и целый ряд научно-исследовательских работ, которые во многом обогатили теорию методики преподавания. Эти работы помогли методистам рисования правильнее подходить к решению своих проблем</a:t>
            </a:r>
            <a:endParaRPr lang="ru-RU" sz="2400" dirty="0"/>
          </a:p>
        </p:txBody>
      </p:sp>
      <p:sp>
        <p:nvSpPr>
          <p:cNvPr id="39938" name="AutoShape 2" descr="data:image/jpeg;base64,/9j/4AAQSkZJRgABAQAAAQABAAD/2wCEAAkGBhISERUUExQVFRQWGBwYGBgYGRgcGBwaFxcdHBscHBkYHCYeHCAjHxUdHy8gJCcpLCwsFx4xNTAqNSYrLCkBCQoKDgwOFw8PGCwkHBwpKSwpLCwsKSkpKSwsKSkpKSkpKSkpKSwpLCksKSkpKSkpKSwsKSwpKSkpKSkpKSkpLP/AABEIALEBHAMBIgACEQEDEQH/xAAcAAABBQEBAQAAAAAAAAAAAAAFAgMEBgcAAQj/xABLEAABAwIEAwUFBQQGCAUFAAABAgMRAAQFEiExBkFREyJhcYEHMpGhsRRCwdHwIzNSYiQ0coKy8RUWVHODksLhU6LD0tMIF0Ojs//EABgBAQEBAQEAAAAAAAAAAAAAAAABAgME/8QAIREBAQEBAAICAwADAAAAAAAAAAERAhIhAzEyQVETImH/2gAMAwEAAhEDEQA/AAdm3FFm0RQ60om3XhrSO8O/tyH+L/tTSnMygBt+R59KlLAzqkiSlMCQCe8SYmvGmsqgSPWDPjsKB11CMsgA+cbc68t7cEExAHMEjT0pF84knQyI22NPLuIbTy1En8xUCbGSSM5HSYOnrT6lqBjMN41BH0pdkAUnLB13AHOl3rYnXcfDSoGXrtSCAUDXoZp22uQoxlUI6+NJxBsKAIjXSdzB6U5aJmDsIHrU/QlhGlLQilpTS0orDRCk14lFPZa4IopBSaacZjXSpnZ6VHcFVDGWlTvThaMTSIqoUgV6pNeJTS1CBQQlgzSQ1mUATE09k1qNdrWkhSDBB2029dK0mCFvhCd/ekwJpTmHQCUgjoB9Iqda4QE8wAoSDqVAnpJgemlIWlWveKinSdIKjsCk6p9JBooRn0pxsVHul94xTzJJpUiShFPst1601pUgIrKlMt61Jv2wUwRI5g7Ui2GtSLsaVqDN+IOBhq4wnTcoG4/s9fKqS/ZKkwSI61uKk1WuIeGEvBSkd1fyPn+ddOe8+0sZG4XAd6b+0uDpRu+slNqKFpg/rUUPdthFd5WUBzEiNDvXn2rxSPWnU2hKhQZ5EKI6E/WtySjWbRGtEmk1DYRRe3t5ivFWinMObdTC0JUPEA/Woj/DTP3UlH9lSk6+ho0y1pXikGazoAJwFQEJeeHmrN8lg145hL/JxKj/ADNg/NMVYexpYYp5Liut2lwke40ryUtB/EUl1Ts95hz+6pCh9Qas+SkKbp5GK2rERpm7VMbfs1/VIUKKYZdNuCEKBIIMCZ1ncESKIBun2mhS3R4BSXHAkTEnkKfKKgXToKlCQMgB185PTpUxSwtw6wgD9c5py2uAqeRG4/XKvbRjO32mdYEkx7uk6A6aioiWVB3NnK0kSII+g3A9aYgpy9Kju1ICqacTRUYq5V4RTgFdGtEdGlcozS4NNTQIKfhUa71p8jWlKw9a9csDrVDlliyENhK1EqnTckjlr+FFHgrKFqBkTAG8RtNQsMwkJVmIKukxp5ACrAGdKopVwcyyqNzUu2bo3cYWhR/Kmjg5SJTJA5c6UNsinwilN2yh90/A04GyNwaK8Y0V6VIuUaUhlvWpVwAdNJ6VYgUTUd0TRL/R61HRJ+VJfwlYGsemtQVbFcGQ8mFDXkeY9aoGK4C4wqSJROiuXr0rXDZjqfhFeq4fS7oQSD5R9K1z1YmMUt2u+NKq16wQ4sfzGvpC09mVkkypDh/4hA+AipiPZfhZ1No2SdySok+pNdp8mJinWllJFHLazAry1tRRZq3ry7reIybcV79mSJJ0G9TksVGxMhDS5MSkgecGrgQ00Dt+ppTlvE6T4ComD4tKy2YBgR5AR+VWDs+o0pgEIY0BOhiSOk/WkrYHKibbAPupgculR7tmASNjEUELsBTrbApSW6fQimBnsRQa7wwh0LkZVECI8J19RVk7KhPENuvsszZIUghWnhMyOe9XEJdxNlJyrVG86wdADy1qA00lxzO2ZQAUzvqDyJ84qF/rIlScjiFIWdMyUhaSOgzEEa8tasNmzA2AO5gRqd6WBy1w5avdSpXkPlO1PPYGsDvqQ2Oq1AfKjbzSkstIQcpUZJmNxJ1kdflUK7w50qlCQQBIIy6qjaSa144BbWHtbhxTn+7RppvClnWPCpiLG3AlTb5kToUbdYSZr2wwV4IK3jlXqT3kkBI5CJjQU5c4TcOnurQEp095UwfIRtUz/gWLWzCSS28B/fP+Emo+P4K222gsoVKjJ1Ue7lnY7b1PPDiiyUFYCj94ZvzqbiC47NPUEfACt56uwUO0eSHBPpRy3uAvbaqnjbBSs+BI+dM4ffKQYzZRM84kVzwaC0xTwRQC14zthAUsk+CFflUr/W+3Go7Q/wB0j61QQca0puzuxCo1hUHXnA0+dVzEOPWDITnHjA/OvOFrlarcrmCtxaj1gmB8k0FoNwmNdvn8KYcOZUJPnpSLdaidQDPWKKWVmoCYB+Amgds7aBTjlmDvTk9aUl31qqjE5dBTiLXmaU44nSZHj0r0XA/zqjlWCFbgVIQ0BsAKbQqadUqPKt84leZRSgBTRfTO+tBsV45sLZzs37lttcA5SdYO2w8Ksz9AKw1Booy1UFjejNs3pXnkUjsKFcRWpLXkTPwqxhFMv2qSCDrmrWDO7nDTnmDuCPgKs+EXKy3k7zihoSdgQJ39Y16UYTYgpCYmNAY6f5VJt2AgQAOZqYBjLbhOVW2+3ynnXtyzKPUVLWsyNYIPoeunlXLExl2Gh8+lUDkMU+i3qWhmnkMUwQS3ypKm6KfZ6Yu2kpSVrISlIKlKJgADckmrgrX+gWQoKCdQZ30nyqSlvz1p6yvmrhoOsLDjapAUnaUkg/OlFNTBLx28ShbAImc0eBCRqfDWPWpeF3MtAxlkq0O/vGqRxzerH2cyUwpYOpEyjYxykfKp/DV8o2ye9mAKhMzpMxJ6THpWtv2ix41eoSw4VqypKSknmMwI/GmcKvhmWiVFQShXejYpAG3lPrWe+0XH1EC3hQEha1RplgwB4z9K9ZxhdrdNKUVLKmkBSUyZARGwE+8mfKnv7Nar9ooLxDfhDjE7KUofIfr1qSi5MDeomMNZ8kgiJj5UtVXMbYGZweZHqJ/GqqU1O9ovGQsn0pKVkuNhQygeI3J8Kzm89oqz+7aSPFZKvlpV546rNaRgipeR3M55AkRPjINXZ1lxKCS2wkQd1Ry65QK+bl8b3hIKXigxHcAH4T/lQy5vXXTmccccUNitRUfiomun+G/uprUrwJW4Q2EpBMBOYGOW9avw1hGW2bGmXL5zJrIrHgywbtWFvC5WtxtKiEqATmWjMQIjQbelbfh1olhptlAyoaQlCRvASkASTqfOudkWJScOb/hnzpwoM6HSKjuBWkGK8QSfvGelPTSRlr0b1CuG1HaT+uVIZtnAJmPr61BPUgwdajBCY1J0311/WlD20uFagpSiOXT47VJesJQACSREmflUDqb6eRA2HX50jEMWQy0VqVyMCNZj41zNvBMgkHeaAcaoWhorQsoQBCtATCjrHpQZ1jPtPunFlCD2aRMGO96ms1vcTUtxalkFSlEknUnlqfSlY084h5wgkpUe6T4UGJnU16ueZHN9UsHvCj1rtQq1YjlRi3GleKOh+lZNq4CuJrYrvEGK3FpbOPp7JwJIhBSoGFLj3gs9elVjCPafdvvJaFsyFKCiDmWfdE7R4Ua4o4QR2C1Bx2dNColPvD7u1VrC+FEi6YHauJK84lByqENk6KGvKPWmov8AhLzjqMzyAhckQJjw311BrmrE9spZWTp3UawOp6fo0vDcN7AFPaOOSc0uKzKHKJPLSpCbXM6F51AJBGQHuGeZHUUxTqUUq4uENIU44oIQgFSlKMAADUk0pmSNQAfj5Vkft84lUnsbJCoStJceA3IBAbB8JCjHOB0rpxNqWhvF/txuHFKRYgMtjQOqALiv5gFaInlIJ6xtWe3PF1/d/s3Lh5xJMqSVkpMblQ2gb9KBmSqBJJ0jf5Dyq04Ux9jGdeTPlzJbIClOa6BY+6ggHTc6bQa75JGGncB/0BjK+7o8oFKS2pAECJBJMkjlpMaSavQdQpIWFApIkHkfGsgwl9d86Wm0dgHI7WFFSABHupMhEeHU0SxXghu3UEOL7dJEgqKpAnUEJIT8udea/ftqVc+K7RFw22lLjQKF5j2hgEZCORmdajYNi1nZs9m7c24OdStFpSmFHbvKJnSqBd4bYNJK1stJSOZBI8o3mutDYr/coYJ55UJ5GOY18+dXImrRxLjGGXDiFrv2ghAjIkhUzM6iYnTlyqFccRYQpSFm8XmQEgZEKJMdR2Z50wyECISgR/Kn8qjY1jrFu2FKHeJypSmAokfQePjSYauf/wB2MPPu9srTkw6f+kVGufa3anQM3SiOQYUI+JFAMNxpt5AW3OXxJB8daUbxSkEGJIUJTodQY8Typ6/hoX7Y1JfYsLoDKHEK0O+VaEOJBAO4kj1obgXsaefZ7R51LClozNNkZlGRIKyDCAemp166UZ4qtluYRhSkDMtKmIB1EqbgZhzBUkA+BrRrP9khP2pxJGmRUFMET73x2PlWr3eZJFxlmG+xBcTc3CUjoyMxnl3llIjntVL4r4dNlcLZC0ugJCgtOkhY0lMmDoRHrzr6aQhOUKDYy+Wsb6Desg9reGodUzdoC0dqv7OpKhzBJSoch97Tfarx3bfaWLLeWh/oLY5KbRGnJKRt8fhWpOsk6jWsm4yv1s9mpskLQFKTAE5pTHvaTvvS8a9o9zY3HYOhTrgQlUpyRCuslI5HYViTV1qaArmKX2ZPhFY077Zro7NrHo0kfIk1Gv8A2nvuwVMKMdXyj07iavia3NuBzFLKK+db3i91wR2CBruX3lfgJqB/rC+NMrYHTM6R6DNWsNfSxZpPZgb6CvmIY/cz3VIHl2nL/iVMa4jvpUpLiAeZyqI8pUs9Kl5NfQt1i7aNE99XRP4nYVVuMm3HmAk/vCoEIGsA6axsNdzWOL4jvCoEuBM7EIAGnSZ+NXPhHiYqt1tqzF6ZW4SnvBRMAADugRttqTuaz1zZ7NUTjfB1IUG0d6CTpz8fnVUXhjg3SRzrYbu3TmBVqdddKqWKOWHaqLiVqWd5Ss8ogRpGnKunHfrEb5aI67eNOf6yWSDlVdMBXQuI/OsAx/jy5uipKnClo/8A4kwER46Sr1PpVbdugNq58/FV8n1nZYiy+CWnW3QDqUKSqD4wdKeA1r5NwviN+0cDlu6ppfVMQR0UDooedfRnDHGrT9izdPuNtZkwuTlAcA1AnymKvXOLKL8SD+jOen+IVT8OfnEbNPg6f/1kUbxziyyct1obuWVrUO6lKwVHUbDflVOssXbbxO3U4oIQgKzKUYABQvc/CsX7GqXAGnrSWzBND2uIrW4UEsvtuKAJISqTGgJj1HxqapUa1b9rDwFfNntcbW5jVwEgqgN8ogJaTOp3G+tbxxJxKi1ZLhzKjQJSlSiVGYEJk8t9hWKcf8aC5UlSWFIGTIZSAoaye9Ekac+vKt8W6zVXwezLjiGwsISR+1A0XAE7+PWiY4c7U5wFZc5B3nTbfXaKHYQM12FJiCBsIAMch4fA1oTF3A76pO+wHyFa6tjIhhVo3Y2/2hTS1gEJITuPPwpu/wAZVcw4Wy0mO4kmVZeROm5rrLispJZKe0S73SnTUHkJ0+NIxfGW3QhSULQQgJKV5ZGXQe4ojbxrj7aBMSYS6nKqImR4Hr86rrqfsocykE7pESCY0J22+tHXXCozIHkBVUv8WQtwJHeQCFFRI1A3gbmOnPLXXj2yIYbjd+pMlaezQlUkjfoJ2n6Cj4whmG3CkZsomdRJ/m+95+NDmcOubm0Itkl5LajnUkCFBRygx56kJk6RUnALt1tDlvcJgtqCMpzZ0Eq1KgdtCCABtS/2AuMgkpSAVak66kaaQPD613axqNOhjQTXBfdH62rxtU6jrtXNVk4efS3hVupQUvsUaZYzEoUpAIzED409w7cOOkvBKnJOiFGEhQ3IzTJExuaE4dK8GUhEhaUPpTyOZK3CmPGQKh8KcThbbJS5nUGwpfgsnv5tNCTOnRNOp91Wj9vdlJGVpC84jcjIQdf7WkRWXe0PE0JuEW37NbzjrJdKQRkIckRPUKA8prQHXsy0vdskN5dQVjUjaRm3EnYdKzTinhG5OKMXSW1rZedYUtQEhBzJBCo1AypBk6a1ePso1xskl9lEK1UgeBBdH5Ux7RcLU5iClAj92ga+BVRTiLW+YEE6t/Auf9qRxY4Pti+uUT5yfzFSVKoy8OfaPcUoE8kmQTylB56Utd+4kQ/boUd86UQFA7d5JGvKaJYowQQ6HFNq93NmHu8+6qQfKKDPKdT+07VXZqVz7uYg945No8YE7xXSe0ONX1m5yfaJgAHKoa+JO3nFSBhzKspbczdQTlJI3A0ISY6nprQu5vmSYQyVKUYGVagrfUhMRodtNTtTllarSlalIuFJHIdklxKgJBJ7QzoeaNauA2jhwqKYTmEghIjMUpEa5VEGJqLe4W6FOIDeVMjMSQEpHiVba07w3i+U9utt5LaUkhSynVQI1SkAawSZGlEzjdgV9q7cDKhWdKCFiVax3fvEQNPEnnWfeqjYbwM8jO88lJiCGpKioT3sxGkxtR2+tUoh5uA2sRlAA13BgeAg+VVHFfas+4OztEBCQSlLq9VFI93unupIEDWduVVWxv7pLvalwqIzDvEkQr3gOQ16dKvhb7ouWIY+gaEwRyqlYti5LhiYip9hhT17cpbTpOqlckpG58d9PGtPtvZ/aoSE9ilcbqcGZRPifwps4GHB8jy3/wAzSQsqgASZ09aK24aSSCRG+o12qW2Gg6ARMgHQxuOo2OtdtQBQyrPlIMjeNfpWocQ4cu0smG3BkL61Pdn/AAwhKeXnUHCcOa+4NiFZhtI2BPhVjubpb6gXyHFJ0BWM0A6wJrh33tVUMIfh9sj+L8DUziTEM76zppA+AH41Z2LNsGQlM8jlAj4V6kM5wkpSVK20HLn+ulY8vZgN7OeImGL4ds4lCVtOISpR7uclBSCdhOU6ny5itymUzFZqlhEjup8NBr8qcexwokqWqEgyQZGnKOscqzet+mp6EuN+Kkt26Vo7rSpSshPfTOwIGsEiIGs6Vn7vDir1PaNZiOo7RIPnAg0dNn/pBSSgq7NCwslwQknLocv3iJnXSRVpsbVLMAuKVAgDYeg2q7ifbHm8MLKiUpMzBnXUfPlSLvFQle5Ej51trnEbQSSoiE89zPl1qg4/i9s5cBa7e7CZQSSy2W+4oKBQtsqImNQTBE7VuXUwAw6zS+zeqXM29styDoQsj9mSDqeZ+FLdWVa9fPWiePrubpFzcF8m3aZWUDKElXaAgoXA1AyjnzoEh8BMdKv6DGJPnIUnuz03iOVVN9JJzJQSnYA6nlsB47GrFijiSps9SU6/zRHzpWBsizUXR37oEpSpQGRoH76QdVOQNJhKc3OK6c3IjRPZUHbRlbLyIdJDhSVSpMgZQoA906Zsu4kVYOMWmXLdbxTlcaSV5gBqDGdKlQTEDQdQKovslU66p9x5SjCgMyuZMnU89CDPjVm9pGJ/Z7UI0V25yDnoBmPyEeZFcbvk1+ldbfHgc3wmvQ3MnY9KEWUgpBPOdPwqyu5IGQE6fOpfSCXB6ZsQDJ/bvDXxeV+dZHwwxcIvg2wCpYWpKhyKEGFZjsBA36xWzcI2w+wrjlcOHnzcCvxob7O+GCL3E1RqH8oPRKyXAB6KHwrcueSpNpw6HHAAkgTrryB10rRU24S2fKm7LBwggnfoKlXtwlASlRAUs5UjqQCogeiSfSucn9VneJMFWIsg/wASPkSahcToAuX1Aag/PKDR77IDibZ6K6dGyajYjhLirl8pQpQKukAykTHWiKMxcpuAVpYWtSJTATJEgGBm1jbXamL2ycdTCrNxIH3nVobCefvGYH5VYXuAjACm1lX8Q0qFc+zhREhCisaplKTr/ercsRUsPultP9mww044r3XMyikEg95K8qQrSdQDsasDfB+HLW4tD7t3dtjtHLdeSVJmCUlJykiR3Z25aikngC7dKlvJWrKISlYgeOnpzrWOE8F7CztW28gSkEugRutJJIjc5tPKtXqfoxgvEnFl08A32KWGk6gKHe0BGpO2h2jlVZubZ1XeUIETv0HStw4w4NFwvLclKFlwi3uEzkWIzJRcojumNA6JnLqZMGk4lwpiDK4RbLUtBIkJUU67FKgIUD18a3LJ9IpraEpBA5pEdNuR6a7Gm7O7PuwSqToNefQa/KtOwLg63bQHLlIddUcxQQOzQTyA3J8TpI2FFHOIg2rKylDaRpISBty0rN+T+LgP7OcNeZU464wUZ0AJUTGbWfcOqfGjN+orWSp95J6IWpCR6J+p1qI7j4UdVd79c6GvXiifyrldt0Jv+F7Z1QUrunkRpNBn+BFJIUlZWgq1MQQOQJBiJ5xpRV69SopyklMT03603iF4XEhAUUp6pJBnrp9KsvUExODXDKY7PMjlkUkiPjJ+FPoZUEhRSoAzE+Ghj4iq9ZksraLjLLwSsBTqxmVkG0AmEnyHOr9xFgJUwq4YchKGpDX3QEyo5TuCZ2M1LFA7i4cbSFwgJkAAnvq8AIgHeBNRF3jhV3UKT/EBkTI/tgHfUQDy5VW7XHlqBdcCuzIkAqMBXP05zGxojbXbqDnOjZjuaEGfSdN6144i3MXMALXlQlI2mY8zGvkK7CVt3DobS2vTvSrROo948xI21oXb26nRLiglIPd01/tQZivcRxoIaLbCQjtVhEpGUqJ3UY8ya54q3O3TDaSlpaVdYMiTznnQm/xVSUKM/o1B7JLeVA0j5nrUd7FW0JUpyco3A1J5AfOpIIH2sFcOd5MAqT3hr5oUCPjzoixiOF250tFpUdylxZ9feE1Xr5aUrUpKe64kFMnaN6jLflCF89R/nXXxRpZct7q1eS2sqQtGQtgxE+WvjNUTGMDcZXlUgmRIUASD6gROtNYNjS7cyNU8x4VpNm8i7ZBRBQR3geR/Cs3eV+2N4xbFTak6hSddRB0q3cIYc1dhD6ikq0zNE6hST7ygDMGJA5z40vjK6skjsnCvMnVLqdSkTGQmZUNdvKoeFYfbBsXFn2yChUBwq76gB95HuqSSNtNNq3bvKNCZtS17mXJMqShCU77kZYoFx5Zh1DYIUcq5SoA9JUN+cA+OWimD4ihwaGFgElOvIwqJ3E/IiqVxxjzn2hHYKT+yJKgoSkqylIBSdNApXxFc+ZbVpTFjCSZMztzFWLDrIZBPp5UGwPExcMoWUpSvLlUUz3lAalQI5+BNWXDk91I5Rr41OthBfhJuLe6TM5bg/wDmQ0v6KFV7FuMn8KvHy3bJfbuSyffKVdr2akhKQASZDXTfzqw8Kk5MRjcPpPxtWP8A2mgftH4eduhbptk53nHEpHeCYDTbqs2YkRGaeumkmunN9laa7dPJQVdmCQJiT8NqqL6XX8Ws3VyEJQ8AjXKDkGviYJqx8OYK83aMouHCt9KAHFAkyob6nfz50Dt+GLtGM/aFLz2nYKS2M3uLOSRkPWFHMPLSrl/YTieJotrkvKStYQr3UAZjKMumYgaTVPcx28Wtxabm4aStai2gholKVKJSmClWw8TtVjx1ouKcgD94fkY/CmEWqI2B84rluLVbXit9/tz/APysf/FUc4ne/wC3P/Bn/wCOrUq3THupjyFelhO5Sn4Cr5pirKxXEI/rtx/ytfXs60TgTFO3bgnvic39rn8d/WgqHBtAjzFMcP3am7t4onWE5QCT6AazpvTy0P8AtbxkMITAWm4ykMOIBOVWZJIUNiCAdSDHrVKwnjW/DGR15akZs0qSkLG+gIA0JIMeBo7x1iJfKELBDrRKpUkhSkEARG0g6yJBHjNU3HErZS2twhMSUtn31ExBUPupHjXSfxKM4xxIVx/EO6uNO8NzVffuTQ3DVGCpWsySeeYn9fGnnVkxrWvHEK+0kHenFYgRpUV5UKphS5Jq4HMPxeS4FEyknb+AeA6aVOS/zB0O1V25wtbas+ZKjucp2EayakWV3pAVOnhVvM+4LA2hK0lKjGYaEbg+FW+wx79gWQslJRkmAVbRM9az1q70mf8AtRmwvUCJgaEeh5T51z65UOusPQhzKpSlpBKQO6gREHQ+e+tErl0ZAAQEJ7u+idNCZ30APrVdxJt0vqWiClWXQnWAB8Kl4Yi5bMZUPJXCiFH3VAePLlWrPSDllfJWtICjAkkn7yiD12SN96iNXPaLbUCCEqPOngyVjKRCDopK8qgQDIAI5CNDQu0uR22QoCSk5YHUGZ9fyrOC3rf7yp+6Dr5VUsTxDtG1pI0P56UZLkMOLVutWUepk0Lat21D3gd5FOZigyMRWmEOagCAfAdfzqY3fAafdOh6VBvVlThSwJMQVcvIVCYtlgqCTKU79JA1iuuaiyPKhPd/GmE4gQmErWlQ3CVKTIHUA6+tCG8XnLEzsRyM1KeZMkKlKhyOh8vnU8f6D9lcW9wgJdSFLTqAr/t9KKYQshSmwIA1EfltvWer7VCgpKiCNjXj+Mvl0uFZSsgDTuiB4DSp4aNKxFpTJzhRS4HA4ADBSlxsIy6ciW5ioqlpcQZCSZIJ0md/Q1QW8TWokakrO3KdgY8N/jVuwnCQ02rULWpQJUdJPSfM/M1m84CmCENoyRlCenWN/WaOYdeDKQPA+PSgTacuvu/rSn7e6OaUkg7EfnXO+1i+cGugpvgDP7tR9WlJ/wDTqe7elpttYybkd5QHLkTz0+tA+AjLuIBJAKmmDoZhUPo8h7o06zRJ21C7YIWrY76SSPCOk7Cs1qF3/HTjMJ7LtMwnMhaMo8CSofSpfCXE6rp9aFJSmEFX71K1bgahOw8ZoGxhNqhGdSWyMubtCEQExvm2ijHAt3auPOi2caXlQMwbKSBKv5esfKtc+0D33v2jmXWVr/8A6GkBZHLn50hLkLUeRUv/ABqp1a94Fc6qOoyefhy50kqilOakUyCkeFAvNI/XnQa54lFi288kBx0qjLmjKdkhWXUyeQPIUQxC6DbSnAJygmOpjT51WsHw0IUq6uCmGgezRI1cIlTivHWEjkIPOt8z+pTt9xPcuJQq6Slu4yk5E5gEp+7KSogKO/XUeNUTGLguOwSSSdTNEL3Es3aOkk5pjrQqy1latzrXfmZ7ZTkpGZKdkoEnzpLTmbKY0J+oqLe3AQ0f4l6+lIw9/IyFq5SR6mB9a1gk3q+8PKmkpHOmnHZQlRp5CZFBCtW1BAQYIVunoInffflUBy3W0e8IPIHeOvhUhNovLmzjNOiM8L/XrUe/YWlQzcxoeXpWoJTd2IBBHiJ/OpKMVQIEyJ9RNA00Yw90tapCJPNScxjwk6UsBJDwkAHyHP8AWlHbW0dCAcpg7DKZ157VWmsXdHuqAM8kpn5g161xjff7Q4I6ZRt6VzvNovVvhDqphpw+SFc/Sm3uGHW1G4cZUgJTkCyNDm2nxnaqM9xdeq3u7k/8VY+SSKXhnED3bN9q864jNqlbi1JOhjQnrU8LFWQ4eu4ITmCGGzBWfvK3XlHMjbwih+J4ihYNvapytDRx37zhG4HQfWo15fu3LqwlKoADTbaNgFCVeU7T40Tbw1u0bDl0QNsjKNVK8B+Jp9IiOsfZrYrgJzEBI5nTc+v0oEMyWw0gftHBr/K3v6FRGY+AE0Rx7EnbpYlAQhAkJnujzPgN6j3dwGkZGQS6sS44Rrr90fwiIMVuCBkQh1tAIISsFauUg6/CrDxK2o3EobWsFDcwhR+4J2FAcKtkBaVPpUtA1yJIBUQdASQdDzgTViXxmhS1FDlyFKPdTlayJnkJlQAFL9+hWLwuAwErHhlUPkRUX7G4fuq+Bqx3eIMEkhd0XCZKldjlPkAJqML9sbquD5Fof9NalCuHsDuic6WVqB0Byz5mrgeG77KYtXlHqMoA/wCdQ+VPcP4kgNNkG4IIkAuoTA6QluncX9oircISG3VhcnvXLgjLH8Kf5q4221TKcAxGD/RFnxKmB9XKet+GMVKv6pE8y4wBt4OGfhUzhDjFN8t1tbbjZQ12iSm5uFBULCSD3xHvjao/EnG67RCS2ylZUSP2jtwoRBP/AIo10qe9zBcOBMEu7dy5XdJQ32jTaUALCiQ2pySY2P7QaCsy4yxzM8o/wLIT3/dynLIA05E76T40m39qdw44nPbWZCSNS24tSU5hJTndOoifSrjxdj+GIaDlvbWSrhbqSD2CF91Su8VaaHWZq5l9iQhzNhAJVm/ouqiZJlO59TUT/wCntMP356JZHx7Q/hRi34rfVh6XIbDnYZiA2mAqNo6TyqT7Jscurr7WX4hJbCO6ECClRMQNdanFzVQkbCOYKv8AmM/jUtC40kTFTGeGH20hOVC8oCc2YgnKI5p8Kac4dvvuMpI5ftUz84rlltVBW75TUNT5B8qlXfDWJf7NI/lcb/FYoW7gGIBRBtnT01bP/qGr42MlXj4Wggzy06wQapuO45LDgQmEFWVJ1nU7fAfOrLc4Jf8AO3cSZ/h/IkVn2NWTzSi06hba0wcitDrsY8Y3rpxyjy7clKE9d6S84An9cqTcuZRQu9uiYFdpAi7fLigN+VEHb5AHZRoBE+I/yoVbrhWboCfy+ZpdoxnUZ6Ez41rARQQULA+7B9DT1s6ctNMghZHJTZHqK8sz3d6yLFcWLC4KkmdSCCRsBpp+tKF2d8HkdkpOVMeER0FEe07o9a87NKhOgIrlKKhe2fZkDNm35RtTzDs0UxS2zIhIzKJEddDUW0wN4/cI8yPzrrvr2GwN/I0NSCI8qs7fDL5/hHmf+1Kb4EdO7iBy2UannP6KuKWkzVwt/ZuSdX4Hg3+aqnJ9nzDWVSlrcJIhJyhJ8+ZHhS/JyqZw5w+6q3bWlxxlatVQlMlMQnU66xPqKcXwclOZxxx1a499WXSOQH4VbmnD3Up/QGmlP39ikNLzCTlgc4JkTG+k15f8l1cZpd4S6RAK1pTqAop3B0mNDB5babUCvcEeQVBQjKZJmRqdCdOZNaViDdv2KuzeTnyqKUmdV8tY69aqWIvHs1lbjf7RESFpOoMjRPMdK6891FYw+zSXU9spYSTlJTooToCJ6EzHSmG7ItvqSdezKhO05ZA+NSXXQrYmRziNfCnLp2QtZ3MT5neu2ogLVSCukOKpBXvWhfbAZWGCP/DE+ooNxge+0OiVH5j8qPqRDbKejafoKrfGi/26U9Gx8yfyrjz+QI+zm5y3hG+ZlY+aVf8ATRHjpH9Ga0GrypPk2qB8z8qrHBNxF+1/NKfik1aeNAS1EaBwK8iUnb4069dxVU4Uts7yp2CJPxEVZ3sMSZEaGg3ACZcc8kj4k/lVrVbvduAMvY5f7wV+VTu/7C34GZabUIkJB+HKpmI8TMNgdo+211h0oV/5VCRVYzFNi+k6EIWk/P8AOsXeRBjwFY448t9rr6Cb4oD6XhaXi1LbbUrRWYDQ5feTrqKoDHtexRKApL4k/wASEnl5Co3sluQl9aDpnSR8Rp9Kq16Mq1o/hcUn4KIrrzzlsStT4R9p+LXt0hjtbdAIK1rLPuoT7xgK1OoAHjRzjji68sFIW0+y+HDlKVskLSAmc0pWBB21HMViGEY29bvJcYVlcGgO4IVuCDyNaFjVmtxZU4orUQNdo8B+uVO/V9hbPt5vxopi38yFjbXbNQDHvaH/AKQ1ft2wvktK1BSfAA6EeB61C4gsQ3blXMnL8arLPntWueZfaHbm4nYn1qM4qYrjSa6Dgd6OsJCQIH6NA2UyRRAXwAAImpQUtmU79ASPWoCFZSodFH8/xpTV2IhKonlUa6dSVnlWZBZfufrrSGfvV1dXIIY94frkaN2X4/hXV1Z7WCVvyqYnaurq5qeZ5+VNP+815q+tdXVAYsPfRRa53X5j8K6urCs7u/3h9arnEGya6ur08M0Db5+dLuP3XqPxrq6uyBq96Qqva6tq1FXut/2R9BVO43/rQ/3afqa6urh8f5CFwl/XmP8AeCrlxz7n99P+E11dTv8AOAZwN+8e82vqqro173x+prq6sfJ+RC7v+r3Pr/hFY3fe96Curq18P7KsXs8/rQ8x+NCca/rFx/v3P8Rrq6uk/Koh2P71v+0n/EK2HEede11Y+X7gp/G39Vb/AN5+BqktV1dW/j/EeHc15+vnXV1dB617wp1zY+n1rq6gjp5edPP7+ldXUH//2Q=="/>
          <p:cNvSpPr>
            <a:spLocks noChangeAspect="1" noChangeArrowheads="1"/>
          </p:cNvSpPr>
          <p:nvPr/>
        </p:nvSpPr>
        <p:spPr bwMode="auto">
          <a:xfrm>
            <a:off x="0" y="-808038"/>
            <a:ext cx="2705100" cy="168592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9940" name="AutoShape 4" descr="data:image/jpeg;base64,/9j/4AAQSkZJRgABAQAAAQABAAD/2wCEAAkGBhISERUUExQVFRQWGBwYGBgYGRgcGBwaFxcdHBscHBkYHCYeHCAjHxUdHy8gJCcpLCwsFx4xNTAqNSYrLCkBCQoKDgwOFw8PGCwkHBwpKSwpLCwsKSkpKSwsKSkpKSkpKSkpKSwpLCksKSkpKSkpKSwsKSwpKSkpKSkpKSkpLP/AABEIALEBHAMBIgACEQEDEQH/xAAcAAABBQEBAQAAAAAAAAAAAAAFAgMEBgcAAQj/xABLEAABAwIEAwUFBQQGCAUFAAABAgMRAAQFEiExBkFREyJhcYEHMpGhsRRCwdHwIzNSYiQ0coKy8RUWVHODksLhU6LD0tMIF0Ojs//EABgBAQEBAQEAAAAAAAAAAAAAAAABAgME/8QAIREBAQEBAAICAwADAAAAAAAAAAERAhIhAzEyQVETImH/2gAMAwEAAhEDEQA/AAdm3FFm0RQ60om3XhrSO8O/tyH+L/tTSnMygBt+R59KlLAzqkiSlMCQCe8SYmvGmsqgSPWDPjsKB11CMsgA+cbc68t7cEExAHMEjT0pF84knQyI22NPLuIbTy1En8xUCbGSSM5HSYOnrT6lqBjMN41BH0pdkAUnLB13AHOl3rYnXcfDSoGXrtSCAUDXoZp22uQoxlUI6+NJxBsKAIjXSdzB6U5aJmDsIHrU/QlhGlLQilpTS0orDRCk14lFPZa4IopBSaacZjXSpnZ6VHcFVDGWlTvThaMTSIqoUgV6pNeJTS1CBQQlgzSQ1mUATE09k1qNdrWkhSDBB2029dK0mCFvhCd/ekwJpTmHQCUgjoB9Iqda4QE8wAoSDqVAnpJgemlIWlWveKinSdIKjsCk6p9JBooRn0pxsVHul94xTzJJpUiShFPst1601pUgIrKlMt61Jv2wUwRI5g7Ui2GtSLsaVqDN+IOBhq4wnTcoG4/s9fKqS/ZKkwSI61uKk1WuIeGEvBSkd1fyPn+ddOe8+0sZG4XAd6b+0uDpRu+slNqKFpg/rUUPdthFd5WUBzEiNDvXn2rxSPWnU2hKhQZ5EKI6E/WtySjWbRGtEmk1DYRRe3t5ivFWinMObdTC0JUPEA/Woj/DTP3UlH9lSk6+ho0y1pXikGazoAJwFQEJeeHmrN8lg145hL/JxKj/ADNg/NMVYexpYYp5Liut2lwke40ryUtB/EUl1Ts95hz+6pCh9Qas+SkKbp5GK2rERpm7VMbfs1/VIUKKYZdNuCEKBIIMCZ1ncESKIBun2mhS3R4BSXHAkTEnkKfKKgXToKlCQMgB185PTpUxSwtw6wgD9c5py2uAqeRG4/XKvbRjO32mdYEkx7uk6A6aioiWVB3NnK0kSII+g3A9aYgpy9Kju1ICqacTRUYq5V4RTgFdGtEdGlcozS4NNTQIKfhUa71p8jWlKw9a9csDrVDlliyENhK1EqnTckjlr+FFHgrKFqBkTAG8RtNQsMwkJVmIKukxp5ACrAGdKopVwcyyqNzUu2bo3cYWhR/Kmjg5SJTJA5c6UNsinwilN2yh90/A04GyNwaK8Y0V6VIuUaUhlvWpVwAdNJ6VYgUTUd0TRL/R61HRJ+VJfwlYGsemtQVbFcGQ8mFDXkeY9aoGK4C4wqSJROiuXr0rXDZjqfhFeq4fS7oQSD5R9K1z1YmMUt2u+NKq16wQ4sfzGvpC09mVkkypDh/4hA+AipiPZfhZ1No2SdySok+pNdp8mJinWllJFHLazAry1tRRZq3ry7reIybcV79mSJJ0G9TksVGxMhDS5MSkgecGrgQ00Dt+ppTlvE6T4ComD4tKy2YBgR5AR+VWDs+o0pgEIY0BOhiSOk/WkrYHKibbAPupgculR7tmASNjEUELsBTrbApSW6fQimBnsRQa7wwh0LkZVECI8J19RVk7KhPENuvsszZIUghWnhMyOe9XEJdxNlJyrVG86wdADy1qA00lxzO2ZQAUzvqDyJ84qF/rIlScjiFIWdMyUhaSOgzEEa8tasNmzA2AO5gRqd6WBy1w5avdSpXkPlO1PPYGsDvqQ2Oq1AfKjbzSkstIQcpUZJmNxJ1kdflUK7w50qlCQQBIIy6qjaSa144BbWHtbhxTn+7RppvClnWPCpiLG3AlTb5kToUbdYSZr2wwV4IK3jlXqT3kkBI5CJjQU5c4TcOnurQEp095UwfIRtUz/gWLWzCSS28B/fP+Emo+P4K222gsoVKjJ1Ue7lnY7b1PPDiiyUFYCj94ZvzqbiC47NPUEfACt56uwUO0eSHBPpRy3uAvbaqnjbBSs+BI+dM4ffKQYzZRM84kVzwaC0xTwRQC14zthAUsk+CFflUr/W+3Go7Q/wB0j61QQca0puzuxCo1hUHXnA0+dVzEOPWDITnHjA/OvOFrlarcrmCtxaj1gmB8k0FoNwmNdvn8KYcOZUJPnpSLdaidQDPWKKWVmoCYB+Amgds7aBTjlmDvTk9aUl31qqjE5dBTiLXmaU44nSZHj0r0XA/zqjlWCFbgVIQ0BsAKbQqadUqPKt84leZRSgBTRfTO+tBsV45sLZzs37lttcA5SdYO2w8Ksz9AKw1Booy1UFjejNs3pXnkUjsKFcRWpLXkTPwqxhFMv2qSCDrmrWDO7nDTnmDuCPgKs+EXKy3k7zihoSdgQJ39Y16UYTYgpCYmNAY6f5VJt2AgQAOZqYBjLbhOVW2+3ynnXtyzKPUVLWsyNYIPoeunlXLExl2Gh8+lUDkMU+i3qWhmnkMUwQS3ypKm6KfZ6Yu2kpSVrISlIKlKJgADckmrgrX+gWQoKCdQZ30nyqSlvz1p6yvmrhoOsLDjapAUnaUkg/OlFNTBLx28ShbAImc0eBCRqfDWPWpeF3MtAxlkq0O/vGqRxzerH2cyUwpYOpEyjYxykfKp/DV8o2ye9mAKhMzpMxJ6THpWtv2ix41eoSw4VqypKSknmMwI/GmcKvhmWiVFQShXejYpAG3lPrWe+0XH1EC3hQEha1RplgwB4z9K9ZxhdrdNKUVLKmkBSUyZARGwE+8mfKnv7Nar9ooLxDfhDjE7KUofIfr1qSi5MDeomMNZ8kgiJj5UtVXMbYGZweZHqJ/GqqU1O9ovGQsn0pKVkuNhQygeI3J8Kzm89oqz+7aSPFZKvlpV546rNaRgipeR3M55AkRPjINXZ1lxKCS2wkQd1Ry65QK+bl8b3hIKXigxHcAH4T/lQy5vXXTmccccUNitRUfiomun+G/uprUrwJW4Q2EpBMBOYGOW9avw1hGW2bGmXL5zJrIrHgywbtWFvC5WtxtKiEqATmWjMQIjQbelbfh1olhptlAyoaQlCRvASkASTqfOudkWJScOb/hnzpwoM6HSKjuBWkGK8QSfvGelPTSRlr0b1CuG1HaT+uVIZtnAJmPr61BPUgwdajBCY1J0311/WlD20uFagpSiOXT47VJesJQACSREmflUDqb6eRA2HX50jEMWQy0VqVyMCNZj41zNvBMgkHeaAcaoWhorQsoQBCtATCjrHpQZ1jPtPunFlCD2aRMGO96ms1vcTUtxalkFSlEknUnlqfSlY084h5wgkpUe6T4UGJnU16ueZHN9UsHvCj1rtQq1YjlRi3GleKOh+lZNq4CuJrYrvEGK3FpbOPp7JwJIhBSoGFLj3gs9elVjCPafdvvJaFsyFKCiDmWfdE7R4Ua4o4QR2C1Bx2dNColPvD7u1VrC+FEi6YHauJK84lByqENk6KGvKPWmov8AhLzjqMzyAhckQJjw311BrmrE9spZWTp3UawOp6fo0vDcN7AFPaOOSc0uKzKHKJPLSpCbXM6F51AJBGQHuGeZHUUxTqUUq4uENIU44oIQgFSlKMAADUk0pmSNQAfj5Vkft84lUnsbJCoStJceA3IBAbB8JCjHOB0rpxNqWhvF/txuHFKRYgMtjQOqALiv5gFaInlIJ6xtWe3PF1/d/s3Lh5xJMqSVkpMblQ2gb9KBmSqBJJ0jf5Dyq04Ux9jGdeTPlzJbIClOa6BY+6ggHTc6bQa75JGGncB/0BjK+7o8oFKS2pAECJBJMkjlpMaSavQdQpIWFApIkHkfGsgwl9d86Wm0dgHI7WFFSABHupMhEeHU0SxXghu3UEOL7dJEgqKpAnUEJIT8udea/ftqVc+K7RFw22lLjQKF5j2hgEZCORmdajYNi1nZs9m7c24OdStFpSmFHbvKJnSqBd4bYNJK1stJSOZBI8o3mutDYr/coYJ55UJ5GOY18+dXImrRxLjGGXDiFrv2ghAjIkhUzM6iYnTlyqFccRYQpSFm8XmQEgZEKJMdR2Z50wyECISgR/Kn8qjY1jrFu2FKHeJypSmAokfQePjSYauf/wB2MPPu9srTkw6f+kVGufa3anQM3SiOQYUI+JFAMNxpt5AW3OXxJB8daUbxSkEGJIUJTodQY8Typ6/hoX7Y1JfYsLoDKHEK0O+VaEOJBAO4kj1obgXsaefZ7R51LClozNNkZlGRIKyDCAemp166UZ4qtluYRhSkDMtKmIB1EqbgZhzBUkA+BrRrP9khP2pxJGmRUFMET73x2PlWr3eZJFxlmG+xBcTc3CUjoyMxnl3llIjntVL4r4dNlcLZC0ugJCgtOkhY0lMmDoRHrzr6aQhOUKDYy+Wsb6Desg9reGodUzdoC0dqv7OpKhzBJSoch97Tfarx3bfaWLLeWh/oLY5KbRGnJKRt8fhWpOsk6jWsm4yv1s9mpskLQFKTAE5pTHvaTvvS8a9o9zY3HYOhTrgQlUpyRCuslI5HYViTV1qaArmKX2ZPhFY077Zro7NrHo0kfIk1Gv8A2nvuwVMKMdXyj07iavia3NuBzFLKK+db3i91wR2CBruX3lfgJqB/rC+NMrYHTM6R6DNWsNfSxZpPZgb6CvmIY/cz3VIHl2nL/iVMa4jvpUpLiAeZyqI8pUs9Kl5NfQt1i7aNE99XRP4nYVVuMm3HmAk/vCoEIGsA6axsNdzWOL4jvCoEuBM7EIAGnSZ+NXPhHiYqt1tqzF6ZW4SnvBRMAADugRttqTuaz1zZ7NUTjfB1IUG0d6CTpz8fnVUXhjg3SRzrYbu3TmBVqdddKqWKOWHaqLiVqWd5Ss8ogRpGnKunHfrEb5aI67eNOf6yWSDlVdMBXQuI/OsAx/jy5uipKnClo/8A4kwER46Sr1PpVbdugNq58/FV8n1nZYiy+CWnW3QDqUKSqD4wdKeA1r5NwviN+0cDlu6ppfVMQR0UDooedfRnDHGrT9izdPuNtZkwuTlAcA1AnymKvXOLKL8SD+jOen+IVT8OfnEbNPg6f/1kUbxziyyct1obuWVrUO6lKwVHUbDflVOssXbbxO3U4oIQgKzKUYABQvc/CsX7GqXAGnrSWzBND2uIrW4UEsvtuKAJISqTGgJj1HxqapUa1b9rDwFfNntcbW5jVwEgqgN8ogJaTOp3G+tbxxJxKi1ZLhzKjQJSlSiVGYEJk8t9hWKcf8aC5UlSWFIGTIZSAoaye9Ekac+vKt8W6zVXwezLjiGwsISR+1A0XAE7+PWiY4c7U5wFZc5B3nTbfXaKHYQM12FJiCBsIAMch4fA1oTF3A76pO+wHyFa6tjIhhVo3Y2/2hTS1gEJITuPPwpu/wAZVcw4Wy0mO4kmVZeROm5rrLispJZKe0S73SnTUHkJ0+NIxfGW3QhSULQQgJKV5ZGXQe4ojbxrj7aBMSYS6nKqImR4Hr86rrqfsocykE7pESCY0J22+tHXXCozIHkBVUv8WQtwJHeQCFFRI1A3gbmOnPLXXj2yIYbjd+pMlaezQlUkjfoJ2n6Cj4whmG3CkZsomdRJ/m+95+NDmcOubm0Itkl5LajnUkCFBRygx56kJk6RUnALt1tDlvcJgtqCMpzZ0Eq1KgdtCCABtS/2AuMgkpSAVak66kaaQPD613axqNOhjQTXBfdH62rxtU6jrtXNVk4efS3hVupQUvsUaZYzEoUpAIzED409w7cOOkvBKnJOiFGEhQ3IzTJExuaE4dK8GUhEhaUPpTyOZK3CmPGQKh8KcThbbJS5nUGwpfgsnv5tNCTOnRNOp91Wj9vdlJGVpC84jcjIQdf7WkRWXe0PE0JuEW37NbzjrJdKQRkIckRPUKA8prQHXsy0vdskN5dQVjUjaRm3EnYdKzTinhG5OKMXSW1rZedYUtQEhBzJBCo1AypBk6a1ePso1xskl9lEK1UgeBBdH5Ux7RcLU5iClAj92ga+BVRTiLW+YEE6t/Auf9qRxY4Pti+uUT5yfzFSVKoy8OfaPcUoE8kmQTylB56Utd+4kQ/boUd86UQFA7d5JGvKaJYowQQ6HFNq93NmHu8+6qQfKKDPKdT+07VXZqVz7uYg945No8YE7xXSe0ONX1m5yfaJgAHKoa+JO3nFSBhzKspbczdQTlJI3A0ISY6nprQu5vmSYQyVKUYGVagrfUhMRodtNTtTllarSlalIuFJHIdklxKgJBJ7QzoeaNauA2jhwqKYTmEghIjMUpEa5VEGJqLe4W6FOIDeVMjMSQEpHiVba07w3i+U9utt5LaUkhSynVQI1SkAawSZGlEzjdgV9q7cDKhWdKCFiVax3fvEQNPEnnWfeqjYbwM8jO88lJiCGpKioT3sxGkxtR2+tUoh5uA2sRlAA13BgeAg+VVHFfas+4OztEBCQSlLq9VFI93unupIEDWduVVWxv7pLvalwqIzDvEkQr3gOQ16dKvhb7ouWIY+gaEwRyqlYti5LhiYip9hhT17cpbTpOqlckpG58d9PGtPtvZ/aoSE9ilcbqcGZRPifwps4GHB8jy3/wAzSQsqgASZ09aK24aSSCRG+o12qW2Gg6ARMgHQxuOo2OtdtQBQyrPlIMjeNfpWocQ4cu0smG3BkL61Pdn/AAwhKeXnUHCcOa+4NiFZhtI2BPhVjubpb6gXyHFJ0BWM0A6wJrh33tVUMIfh9sj+L8DUziTEM76zppA+AH41Z2LNsGQlM8jlAj4V6kM5wkpSVK20HLn+ulY8vZgN7OeImGL4ds4lCVtOISpR7uclBSCdhOU6ny5itymUzFZqlhEjup8NBr8qcexwokqWqEgyQZGnKOscqzet+mp6EuN+Kkt26Vo7rSpSshPfTOwIGsEiIGs6Vn7vDir1PaNZiOo7RIPnAg0dNn/pBSSgq7NCwslwQknLocv3iJnXSRVpsbVLMAuKVAgDYeg2q7ifbHm8MLKiUpMzBnXUfPlSLvFQle5Ej51trnEbQSSoiE89zPl1qg4/i9s5cBa7e7CZQSSy2W+4oKBQtsqImNQTBE7VuXUwAw6zS+zeqXM29styDoQsj9mSDqeZ+FLdWVa9fPWiePrubpFzcF8m3aZWUDKElXaAgoXA1AyjnzoEh8BMdKv6DGJPnIUnuz03iOVVN9JJzJQSnYA6nlsB47GrFijiSps9SU6/zRHzpWBsizUXR37oEpSpQGRoH76QdVOQNJhKc3OK6c3IjRPZUHbRlbLyIdJDhSVSpMgZQoA906Zsu4kVYOMWmXLdbxTlcaSV5gBqDGdKlQTEDQdQKovslU66p9x5SjCgMyuZMnU89CDPjVm9pGJ/Z7UI0V25yDnoBmPyEeZFcbvk1+ldbfHgc3wmvQ3MnY9KEWUgpBPOdPwqyu5IGQE6fOpfSCXB6ZsQDJ/bvDXxeV+dZHwwxcIvg2wCpYWpKhyKEGFZjsBA36xWzcI2w+wrjlcOHnzcCvxob7O+GCL3E1RqH8oPRKyXAB6KHwrcueSpNpw6HHAAkgTrryB10rRU24S2fKm7LBwggnfoKlXtwlASlRAUs5UjqQCogeiSfSucn9VneJMFWIsg/wASPkSahcToAuX1Aag/PKDR77IDibZ6K6dGyajYjhLirl8pQpQKukAykTHWiKMxcpuAVpYWtSJTATJEgGBm1jbXamL2ycdTCrNxIH3nVobCefvGYH5VYXuAjACm1lX8Q0qFc+zhREhCisaplKTr/ercsRUsPultP9mww044r3XMyikEg95K8qQrSdQDsasDfB+HLW4tD7t3dtjtHLdeSVJmCUlJykiR3Z25aikngC7dKlvJWrKISlYgeOnpzrWOE8F7CztW28gSkEugRutJJIjc5tPKtXqfoxgvEnFl08A32KWGk6gKHe0BGpO2h2jlVZubZ1XeUIETv0HStw4w4NFwvLclKFlwi3uEzkWIzJRcojumNA6JnLqZMGk4lwpiDK4RbLUtBIkJUU67FKgIUD18a3LJ9IpraEpBA5pEdNuR6a7Gm7O7PuwSqToNefQa/KtOwLg63bQHLlIddUcxQQOzQTyA3J8TpI2FFHOIg2rKylDaRpISBty0rN+T+LgP7OcNeZU464wUZ0AJUTGbWfcOqfGjN+orWSp95J6IWpCR6J+p1qI7j4UdVd79c6GvXiifyrldt0Jv+F7Z1QUrunkRpNBn+BFJIUlZWgq1MQQOQJBiJ5xpRV69SopyklMT03603iF4XEhAUUp6pJBnrp9KsvUExODXDKY7PMjlkUkiPjJ+FPoZUEhRSoAzE+Ghj4iq9ZksraLjLLwSsBTqxmVkG0AmEnyHOr9xFgJUwq4YchKGpDX3QEyo5TuCZ2M1LFA7i4cbSFwgJkAAnvq8AIgHeBNRF3jhV3UKT/EBkTI/tgHfUQDy5VW7XHlqBdcCuzIkAqMBXP05zGxojbXbqDnOjZjuaEGfSdN6144i3MXMALXlQlI2mY8zGvkK7CVt3DobS2vTvSrROo948xI21oXb26nRLiglIPd01/tQZivcRxoIaLbCQjtVhEpGUqJ3UY8ya54q3O3TDaSlpaVdYMiTznnQm/xVSUKM/o1B7JLeVA0j5nrUd7FW0JUpyco3A1J5AfOpIIH2sFcOd5MAqT3hr5oUCPjzoixiOF250tFpUdylxZ9feE1Xr5aUrUpKe64kFMnaN6jLflCF89R/nXXxRpZct7q1eS2sqQtGQtgxE+WvjNUTGMDcZXlUgmRIUASD6gROtNYNjS7cyNU8x4VpNm8i7ZBRBQR3geR/Cs3eV+2N4xbFTak6hSddRB0q3cIYc1dhD6ikq0zNE6hST7ygDMGJA5z40vjK6skjsnCvMnVLqdSkTGQmZUNdvKoeFYfbBsXFn2yChUBwq76gB95HuqSSNtNNq3bvKNCZtS17mXJMqShCU77kZYoFx5Zh1DYIUcq5SoA9JUN+cA+OWimD4ihwaGFgElOvIwqJ3E/IiqVxxjzn2hHYKT+yJKgoSkqylIBSdNApXxFc+ZbVpTFjCSZMztzFWLDrIZBPp5UGwPExcMoWUpSvLlUUz3lAalQI5+BNWXDk91I5Rr41OthBfhJuLe6TM5bg/wDmQ0v6KFV7FuMn8KvHy3bJfbuSyffKVdr2akhKQASZDXTfzqw8Kk5MRjcPpPxtWP8A2mgftH4eduhbptk53nHEpHeCYDTbqs2YkRGaeumkmunN9laa7dPJQVdmCQJiT8NqqL6XX8Ws3VyEJQ8AjXKDkGviYJqx8OYK83aMouHCt9KAHFAkyob6nfz50Dt+GLtGM/aFLz2nYKS2M3uLOSRkPWFHMPLSrl/YTieJotrkvKStYQr3UAZjKMumYgaTVPcx28Wtxabm4aStai2gholKVKJSmClWw8TtVjx1ouKcgD94fkY/CmEWqI2B84rluLVbXit9/tz/APysf/FUc4ne/wC3P/Bn/wCOrUq3THupjyFelhO5Sn4Cr5pirKxXEI/rtx/ytfXs60TgTFO3bgnvic39rn8d/WgqHBtAjzFMcP3am7t4onWE5QCT6AazpvTy0P8AtbxkMITAWm4ykMOIBOVWZJIUNiCAdSDHrVKwnjW/DGR15akZs0qSkLG+gIA0JIMeBo7x1iJfKELBDrRKpUkhSkEARG0g6yJBHjNU3HErZS2twhMSUtn31ExBUPupHjXSfxKM4xxIVx/EO6uNO8NzVffuTQ3DVGCpWsySeeYn9fGnnVkxrWvHEK+0kHenFYgRpUV5UKphS5Jq4HMPxeS4FEyknb+AeA6aVOS/zB0O1V25wtbas+ZKjucp2EayakWV3pAVOnhVvM+4LA2hK0lKjGYaEbg+FW+wx79gWQslJRkmAVbRM9az1q70mf8AtRmwvUCJgaEeh5T51z65UOusPQhzKpSlpBKQO6gREHQ+e+tErl0ZAAQEJ7u+idNCZ30APrVdxJt0vqWiClWXQnWAB8Kl4Yi5bMZUPJXCiFH3VAePLlWrPSDllfJWtICjAkkn7yiD12SN96iNXPaLbUCCEqPOngyVjKRCDopK8qgQDIAI5CNDQu0uR22QoCSk5YHUGZ9fyrOC3rf7yp+6Dr5VUsTxDtG1pI0P56UZLkMOLVutWUepk0Lat21D3gd5FOZigyMRWmEOagCAfAdfzqY3fAafdOh6VBvVlThSwJMQVcvIVCYtlgqCTKU79JA1iuuaiyPKhPd/GmE4gQmErWlQ3CVKTIHUA6+tCG8XnLEzsRyM1KeZMkKlKhyOh8vnU8f6D9lcW9wgJdSFLTqAr/t9KKYQshSmwIA1EfltvWer7VCgpKiCNjXj+Mvl0uFZSsgDTuiB4DSp4aNKxFpTJzhRS4HA4ADBSlxsIy6ciW5ioqlpcQZCSZIJ0md/Q1QW8TWokakrO3KdgY8N/jVuwnCQ02rULWpQJUdJPSfM/M1m84CmCENoyRlCenWN/WaOYdeDKQPA+PSgTacuvu/rSn7e6OaUkg7EfnXO+1i+cGugpvgDP7tR9WlJ/wDTqe7elpttYybkd5QHLkTz0+tA+AjLuIBJAKmmDoZhUPo8h7o06zRJ21C7YIWrY76SSPCOk7Cs1qF3/HTjMJ7LtMwnMhaMo8CSofSpfCXE6rp9aFJSmEFX71K1bgahOw8ZoGxhNqhGdSWyMubtCEQExvm2ijHAt3auPOi2caXlQMwbKSBKv5esfKtc+0D33v2jmXWVr/8A6GkBZHLn50hLkLUeRUv/ABqp1a94Fc6qOoyefhy50kqilOakUyCkeFAvNI/XnQa54lFi288kBx0qjLmjKdkhWXUyeQPIUQxC6DbSnAJygmOpjT51WsHw0IUq6uCmGgezRI1cIlTivHWEjkIPOt8z+pTt9xPcuJQq6Slu4yk5E5gEp+7KSogKO/XUeNUTGLguOwSSSdTNEL3Es3aOkk5pjrQqy1latzrXfmZ7ZTkpGZKdkoEnzpLTmbKY0J+oqLe3AQ0f4l6+lIw9/IyFq5SR6mB9a1gk3q+8PKmkpHOmnHZQlRp5CZFBCtW1BAQYIVunoInffflUBy3W0e8IPIHeOvhUhNovLmzjNOiM8L/XrUe/YWlQzcxoeXpWoJTd2IBBHiJ/OpKMVQIEyJ9RNA00Yw90tapCJPNScxjwk6UsBJDwkAHyHP8AWlHbW0dCAcpg7DKZ157VWmsXdHuqAM8kpn5g161xjff7Q4I6ZRt6VzvNovVvhDqphpw+SFc/Sm3uGHW1G4cZUgJTkCyNDm2nxnaqM9xdeq3u7k/8VY+SSKXhnED3bN9q864jNqlbi1JOhjQnrU8LFWQ4eu4ITmCGGzBWfvK3XlHMjbwih+J4ihYNvapytDRx37zhG4HQfWo15fu3LqwlKoADTbaNgFCVeU7T40Tbw1u0bDl0QNsjKNVK8B+Jp9IiOsfZrYrgJzEBI5nTc+v0oEMyWw0gftHBr/K3v6FRGY+AE0Rx7EnbpYlAQhAkJnujzPgN6j3dwGkZGQS6sS44Rrr90fwiIMVuCBkQh1tAIISsFauUg6/CrDxK2o3EobWsFDcwhR+4J2FAcKtkBaVPpUtA1yJIBUQdASQdDzgTViXxmhS1FDlyFKPdTlayJnkJlQAFL9+hWLwuAwErHhlUPkRUX7G4fuq+Bqx3eIMEkhd0XCZKldjlPkAJqML9sbquD5Fof9NalCuHsDuic6WVqB0Byz5mrgeG77KYtXlHqMoA/wCdQ+VPcP4kgNNkG4IIkAuoTA6QluncX9oircISG3VhcnvXLgjLH8Kf5q4221TKcAxGD/RFnxKmB9XKet+GMVKv6pE8y4wBt4OGfhUzhDjFN8t1tbbjZQ12iSm5uFBULCSD3xHvjao/EnG67RCS2ylZUSP2jtwoRBP/AIo10qe9zBcOBMEu7dy5XdJQ32jTaUALCiQ2pySY2P7QaCsy4yxzM8o/wLIT3/dynLIA05E76T40m39qdw44nPbWZCSNS24tSU5hJTndOoifSrjxdj+GIaDlvbWSrhbqSD2CF91Su8VaaHWZq5l9iQhzNhAJVm/ouqiZJlO59TUT/wCntMP356JZHx7Q/hRi34rfVh6XIbDnYZiA2mAqNo6TyqT7Jscurr7WX4hJbCO6ECClRMQNdanFzVQkbCOYKv8AmM/jUtC40kTFTGeGH20hOVC8oCc2YgnKI5p8Kac4dvvuMpI5ftUz84rlltVBW75TUNT5B8qlXfDWJf7NI/lcb/FYoW7gGIBRBtnT01bP/qGr42MlXj4Wggzy06wQapuO45LDgQmEFWVJ1nU7fAfOrLc4Jf8AO3cSZ/h/IkVn2NWTzSi06hba0wcitDrsY8Y3rpxyjy7clKE9d6S84An9cqTcuZRQu9uiYFdpAi7fLigN+VEHb5AHZRoBE+I/yoVbrhWboCfy+ZpdoxnUZ6Ez41rARQQULA+7B9DT1s6ctNMghZHJTZHqK8sz3d6yLFcWLC4KkmdSCCRsBpp+tKF2d8HkdkpOVMeER0FEe07o9a87NKhOgIrlKKhe2fZkDNm35RtTzDs0UxS2zIhIzKJEddDUW0wN4/cI8yPzrrvr2GwN/I0NSCI8qs7fDL5/hHmf+1Kb4EdO7iBy2UannP6KuKWkzVwt/ZuSdX4Hg3+aqnJ9nzDWVSlrcJIhJyhJ8+ZHhS/JyqZw5w+6q3bWlxxlatVQlMlMQnU66xPqKcXwclOZxxx1a499WXSOQH4VbmnD3Up/QGmlP39ikNLzCTlgc4JkTG+k15f8l1cZpd4S6RAK1pTqAop3B0mNDB5babUCvcEeQVBQjKZJmRqdCdOZNaViDdv2KuzeTnyqKUmdV8tY69aqWIvHs1lbjf7RESFpOoMjRPMdK6891FYw+zSXU9spYSTlJTooToCJ6EzHSmG7ItvqSdezKhO05ZA+NSXXQrYmRziNfCnLp2QtZ3MT5neu2ogLVSCukOKpBXvWhfbAZWGCP/DE+ooNxge+0OiVH5j8qPqRDbKejafoKrfGi/26U9Gx8yfyrjz+QI+zm5y3hG+ZlY+aVf8ATRHjpH9Ga0GrypPk2qB8z8qrHBNxF+1/NKfik1aeNAS1EaBwK8iUnb4069dxVU4Uts7yp2CJPxEVZ3sMSZEaGg3ACZcc8kj4k/lVrVbvduAMvY5f7wV+VTu/7C34GZabUIkJB+HKpmI8TMNgdo+211h0oV/5VCRVYzFNi+k6EIWk/P8AOsXeRBjwFY448t9rr6Cb4oD6XhaXi1LbbUrRWYDQ5feTrqKoDHtexRKApL4k/wASEnl5Co3sluQl9aDpnSR8Rp9Kq16Mq1o/hcUn4KIrrzzlsStT4R9p+LXt0hjtbdAIK1rLPuoT7xgK1OoAHjRzjji68sFIW0+y+HDlKVskLSAmc0pWBB21HMViGEY29bvJcYVlcGgO4IVuCDyNaFjVmtxZU4orUQNdo8B+uVO/V9hbPt5vxopi38yFjbXbNQDHvaH/AKQ1ft2wvktK1BSfAA6EeB61C4gsQ3blXMnL8arLPntWueZfaHbm4nYn1qM4qYrjSa6Dgd6OsJCQIH6NA2UyRRAXwAAImpQUtmU79ASPWoCFZSodFH8/xpTV2IhKonlUa6dSVnlWZBZfufrrSGfvV1dXIIY94frkaN2X4/hXV1Z7WCVvyqYnaurq5qeZ5+VNP+815q+tdXVAYsPfRRa53X5j8K6urCs7u/3h9arnEGya6ur08M0Db5+dLuP3XqPxrq6uyBq96Qqva6tq1FXut/2R9BVO43/rQ/3afqa6urh8f5CFwl/XmP8AeCrlxz7n99P+E11dTv8AOAZwN+8e82vqqro173x+prq6sfJ+RC7v+r3Pr/hFY3fe96Curq18P7KsXs8/rQ8x+NCca/rFx/v3P8Rrq6uk/Koh2P71v+0n/EK2HEede11Y+X7gp/G39Vb/AN5+BqktV1dW/j/EeHc15+vnXV1dB617wp1zY+n1rq6gjp5edPP7+ldXUH//2Q=="/>
          <p:cNvSpPr>
            <a:spLocks noChangeAspect="1" noChangeArrowheads="1"/>
          </p:cNvSpPr>
          <p:nvPr/>
        </p:nvSpPr>
        <p:spPr bwMode="auto">
          <a:xfrm>
            <a:off x="0" y="-808038"/>
            <a:ext cx="2705100" cy="168592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9942" name="AutoShape 6" descr="data:image/jpeg;base64,/9j/4AAQSkZJRgABAQAAAQABAAD/2wCEAAkGBhISERUUExQVFRQWGBwYGBgYGRgcGBwaFxcdHBscHBkYHCYeHCAjHxUdHy8gJCcpLCwsFx4xNTAqNSYrLCkBCQoKDgwOFw8PGCwkHBwpKSwpLCwsKSkpKSwsKSkpKSkpKSkpKSwpLCksKSkpKSkpKSwsKSwpKSkpKSkpKSkpLP/AABEIALEBHAMBIgACEQEDEQH/xAAcAAABBQEBAQAAAAAAAAAAAAAFAgMEBgcAAQj/xABLEAABAwIEAwUFBQQGCAUFAAABAgMRAAQFEiExBkFREyJhcYEHMpGhsRRCwdHwIzNSYiQ0coKy8RUWVHODksLhU6LD0tMIF0Ojs//EABgBAQEBAQEAAAAAAAAAAAAAAAABAgME/8QAIREBAQEBAAICAwADAAAAAAAAAAERAhIhAzEyQVETImH/2gAMAwEAAhEDEQA/AAdm3FFm0RQ60om3XhrSO8O/tyH+L/tTSnMygBt+R59KlLAzqkiSlMCQCe8SYmvGmsqgSPWDPjsKB11CMsgA+cbc68t7cEExAHMEjT0pF84knQyI22NPLuIbTy1En8xUCbGSSM5HSYOnrT6lqBjMN41BH0pdkAUnLB13AHOl3rYnXcfDSoGXrtSCAUDXoZp22uQoxlUI6+NJxBsKAIjXSdzB6U5aJmDsIHrU/QlhGlLQilpTS0orDRCk14lFPZa4IopBSaacZjXSpnZ6VHcFVDGWlTvThaMTSIqoUgV6pNeJTS1CBQQlgzSQ1mUATE09k1qNdrWkhSDBB2029dK0mCFvhCd/ekwJpTmHQCUgjoB9Iqda4QE8wAoSDqVAnpJgemlIWlWveKinSdIKjsCk6p9JBooRn0pxsVHul94xTzJJpUiShFPst1601pUgIrKlMt61Jv2wUwRI5g7Ui2GtSLsaVqDN+IOBhq4wnTcoG4/s9fKqS/ZKkwSI61uKk1WuIeGEvBSkd1fyPn+ddOe8+0sZG4XAd6b+0uDpRu+slNqKFpg/rUUPdthFd5WUBzEiNDvXn2rxSPWnU2hKhQZ5EKI6E/WtySjWbRGtEmk1DYRRe3t5ivFWinMObdTC0JUPEA/Woj/DTP3UlH9lSk6+ho0y1pXikGazoAJwFQEJeeHmrN8lg145hL/JxKj/ADNg/NMVYexpYYp5Liut2lwke40ryUtB/EUl1Ts95hz+6pCh9Qas+SkKbp5GK2rERpm7VMbfs1/VIUKKYZdNuCEKBIIMCZ1ncESKIBun2mhS3R4BSXHAkTEnkKfKKgXToKlCQMgB185PTpUxSwtw6wgD9c5py2uAqeRG4/XKvbRjO32mdYEkx7uk6A6aioiWVB3NnK0kSII+g3A9aYgpy9Kju1ICqacTRUYq5V4RTgFdGtEdGlcozS4NNTQIKfhUa71p8jWlKw9a9csDrVDlliyENhK1EqnTckjlr+FFHgrKFqBkTAG8RtNQsMwkJVmIKukxp5ACrAGdKopVwcyyqNzUu2bo3cYWhR/Kmjg5SJTJA5c6UNsinwilN2yh90/A04GyNwaK8Y0V6VIuUaUhlvWpVwAdNJ6VYgUTUd0TRL/R61HRJ+VJfwlYGsemtQVbFcGQ8mFDXkeY9aoGK4C4wqSJROiuXr0rXDZjqfhFeq4fS7oQSD5R9K1z1YmMUt2u+NKq16wQ4sfzGvpC09mVkkypDh/4hA+AipiPZfhZ1No2SdySok+pNdp8mJinWllJFHLazAry1tRRZq3ry7reIybcV79mSJJ0G9TksVGxMhDS5MSkgecGrgQ00Dt+ppTlvE6T4ComD4tKy2YBgR5AR+VWDs+o0pgEIY0BOhiSOk/WkrYHKibbAPupgculR7tmASNjEUELsBTrbApSW6fQimBnsRQa7wwh0LkZVECI8J19RVk7KhPENuvsszZIUghWnhMyOe9XEJdxNlJyrVG86wdADy1qA00lxzO2ZQAUzvqDyJ84qF/rIlScjiFIWdMyUhaSOgzEEa8tasNmzA2AO5gRqd6WBy1w5avdSpXkPlO1PPYGsDvqQ2Oq1AfKjbzSkstIQcpUZJmNxJ1kdflUK7w50qlCQQBIIy6qjaSa144BbWHtbhxTn+7RppvClnWPCpiLG3AlTb5kToUbdYSZr2wwV4IK3jlXqT3kkBI5CJjQU5c4TcOnurQEp095UwfIRtUz/gWLWzCSS28B/fP+Emo+P4K222gsoVKjJ1Ue7lnY7b1PPDiiyUFYCj94ZvzqbiC47NPUEfACt56uwUO0eSHBPpRy3uAvbaqnjbBSs+BI+dM4ffKQYzZRM84kVzwaC0xTwRQC14zthAUsk+CFflUr/W+3Go7Q/wB0j61QQca0puzuxCo1hUHXnA0+dVzEOPWDITnHjA/OvOFrlarcrmCtxaj1gmB8k0FoNwmNdvn8KYcOZUJPnpSLdaidQDPWKKWVmoCYB+Amgds7aBTjlmDvTk9aUl31qqjE5dBTiLXmaU44nSZHj0r0XA/zqjlWCFbgVIQ0BsAKbQqadUqPKt84leZRSgBTRfTO+tBsV45sLZzs37lttcA5SdYO2w8Ksz9AKw1Booy1UFjejNs3pXnkUjsKFcRWpLXkTPwqxhFMv2qSCDrmrWDO7nDTnmDuCPgKs+EXKy3k7zihoSdgQJ39Y16UYTYgpCYmNAY6f5VJt2AgQAOZqYBjLbhOVW2+3ynnXtyzKPUVLWsyNYIPoeunlXLExl2Gh8+lUDkMU+i3qWhmnkMUwQS3ypKm6KfZ6Yu2kpSVrISlIKlKJgADckmrgrX+gWQoKCdQZ30nyqSlvz1p6yvmrhoOsLDjapAUnaUkg/OlFNTBLx28ShbAImc0eBCRqfDWPWpeF3MtAxlkq0O/vGqRxzerH2cyUwpYOpEyjYxykfKp/DV8o2ye9mAKhMzpMxJ6THpWtv2ix41eoSw4VqypKSknmMwI/GmcKvhmWiVFQShXejYpAG3lPrWe+0XH1EC3hQEha1RplgwB4z9K9ZxhdrdNKUVLKmkBSUyZARGwE+8mfKnv7Nar9ooLxDfhDjE7KUofIfr1qSi5MDeomMNZ8kgiJj5UtVXMbYGZweZHqJ/GqqU1O9ovGQsn0pKVkuNhQygeI3J8Kzm89oqz+7aSPFZKvlpV546rNaRgipeR3M55AkRPjINXZ1lxKCS2wkQd1Ry65QK+bl8b3hIKXigxHcAH4T/lQy5vXXTmccccUNitRUfiomun+G/uprUrwJW4Q2EpBMBOYGOW9avw1hGW2bGmXL5zJrIrHgywbtWFvC5WtxtKiEqATmWjMQIjQbelbfh1olhptlAyoaQlCRvASkASTqfOudkWJScOb/hnzpwoM6HSKjuBWkGK8QSfvGelPTSRlr0b1CuG1HaT+uVIZtnAJmPr61BPUgwdajBCY1J0311/WlD20uFagpSiOXT47VJesJQACSREmflUDqb6eRA2HX50jEMWQy0VqVyMCNZj41zNvBMgkHeaAcaoWhorQsoQBCtATCjrHpQZ1jPtPunFlCD2aRMGO96ms1vcTUtxalkFSlEknUnlqfSlY084h5wgkpUe6T4UGJnU16ueZHN9UsHvCj1rtQq1YjlRi3GleKOh+lZNq4CuJrYrvEGK3FpbOPp7JwJIhBSoGFLj3gs9elVjCPafdvvJaFsyFKCiDmWfdE7R4Ua4o4QR2C1Bx2dNColPvD7u1VrC+FEi6YHauJK84lByqENk6KGvKPWmov8AhLzjqMzyAhckQJjw311BrmrE9spZWTp3UawOp6fo0vDcN7AFPaOOSc0uKzKHKJPLSpCbXM6F51AJBGQHuGeZHUUxTqUUq4uENIU44oIQgFSlKMAADUk0pmSNQAfj5Vkft84lUnsbJCoStJceA3IBAbB8JCjHOB0rpxNqWhvF/txuHFKRYgMtjQOqALiv5gFaInlIJ6xtWe3PF1/d/s3Lh5xJMqSVkpMblQ2gb9KBmSqBJJ0jf5Dyq04Ux9jGdeTPlzJbIClOa6BY+6ggHTc6bQa75JGGncB/0BjK+7o8oFKS2pAECJBJMkjlpMaSavQdQpIWFApIkHkfGsgwl9d86Wm0dgHI7WFFSABHupMhEeHU0SxXghu3UEOL7dJEgqKpAnUEJIT8udea/ftqVc+K7RFw22lLjQKF5j2hgEZCORmdajYNi1nZs9m7c24OdStFpSmFHbvKJnSqBd4bYNJK1stJSOZBI8o3mutDYr/coYJ55UJ5GOY18+dXImrRxLjGGXDiFrv2ghAjIkhUzM6iYnTlyqFccRYQpSFm8XmQEgZEKJMdR2Z50wyECISgR/Kn8qjY1jrFu2FKHeJypSmAokfQePjSYauf/wB2MPPu9srTkw6f+kVGufa3anQM3SiOQYUI+JFAMNxpt5AW3OXxJB8daUbxSkEGJIUJTodQY8Typ6/hoX7Y1JfYsLoDKHEK0O+VaEOJBAO4kj1obgXsaefZ7R51LClozNNkZlGRIKyDCAemp166UZ4qtluYRhSkDMtKmIB1EqbgZhzBUkA+BrRrP9khP2pxJGmRUFMET73x2PlWr3eZJFxlmG+xBcTc3CUjoyMxnl3llIjntVL4r4dNlcLZC0ugJCgtOkhY0lMmDoRHrzr6aQhOUKDYy+Wsb6Desg9reGodUzdoC0dqv7OpKhzBJSoch97Tfarx3bfaWLLeWh/oLY5KbRGnJKRt8fhWpOsk6jWsm4yv1s9mpskLQFKTAE5pTHvaTvvS8a9o9zY3HYOhTrgQlUpyRCuslI5HYViTV1qaArmKX2ZPhFY077Zro7NrHo0kfIk1Gv8A2nvuwVMKMdXyj07iavia3NuBzFLKK+db3i91wR2CBruX3lfgJqB/rC+NMrYHTM6R6DNWsNfSxZpPZgb6CvmIY/cz3VIHl2nL/iVMa4jvpUpLiAeZyqI8pUs9Kl5NfQt1i7aNE99XRP4nYVVuMm3HmAk/vCoEIGsA6axsNdzWOL4jvCoEuBM7EIAGnSZ+NXPhHiYqt1tqzF6ZW4SnvBRMAADugRttqTuaz1zZ7NUTjfB1IUG0d6CTpz8fnVUXhjg3SRzrYbu3TmBVqdddKqWKOWHaqLiVqWd5Ss8ogRpGnKunHfrEb5aI67eNOf6yWSDlVdMBXQuI/OsAx/jy5uipKnClo/8A4kwER46Sr1PpVbdugNq58/FV8n1nZYiy+CWnW3QDqUKSqD4wdKeA1r5NwviN+0cDlu6ppfVMQR0UDooedfRnDHGrT9izdPuNtZkwuTlAcA1AnymKvXOLKL8SD+jOen+IVT8OfnEbNPg6f/1kUbxziyyct1obuWVrUO6lKwVHUbDflVOssXbbxO3U4oIQgKzKUYABQvc/CsX7GqXAGnrSWzBND2uIrW4UEsvtuKAJISqTGgJj1HxqapUa1b9rDwFfNntcbW5jVwEgqgN8ogJaTOp3G+tbxxJxKi1ZLhzKjQJSlSiVGYEJk8t9hWKcf8aC5UlSWFIGTIZSAoaye9Ekac+vKt8W6zVXwezLjiGwsISR+1A0XAE7+PWiY4c7U5wFZc5B3nTbfXaKHYQM12FJiCBsIAMch4fA1oTF3A76pO+wHyFa6tjIhhVo3Y2/2hTS1gEJITuPPwpu/wAZVcw4Wy0mO4kmVZeROm5rrLispJZKe0S73SnTUHkJ0+NIxfGW3QhSULQQgJKV5ZGXQe4ojbxrj7aBMSYS6nKqImR4Hr86rrqfsocykE7pESCY0J22+tHXXCozIHkBVUv8WQtwJHeQCFFRI1A3gbmOnPLXXj2yIYbjd+pMlaezQlUkjfoJ2n6Cj4whmG3CkZsomdRJ/m+95+NDmcOubm0Itkl5LajnUkCFBRygx56kJk6RUnALt1tDlvcJgtqCMpzZ0Eq1KgdtCCABtS/2AuMgkpSAVak66kaaQPD613axqNOhjQTXBfdH62rxtU6jrtXNVk4efS3hVupQUvsUaZYzEoUpAIzED409w7cOOkvBKnJOiFGEhQ3IzTJExuaE4dK8GUhEhaUPpTyOZK3CmPGQKh8KcThbbJS5nUGwpfgsnv5tNCTOnRNOp91Wj9vdlJGVpC84jcjIQdf7WkRWXe0PE0JuEW37NbzjrJdKQRkIckRPUKA8prQHXsy0vdskN5dQVjUjaRm3EnYdKzTinhG5OKMXSW1rZedYUtQEhBzJBCo1AypBk6a1ePso1xskl9lEK1UgeBBdH5Ux7RcLU5iClAj92ga+BVRTiLW+YEE6t/Auf9qRxY4Pti+uUT5yfzFSVKoy8OfaPcUoE8kmQTylB56Utd+4kQ/boUd86UQFA7d5JGvKaJYowQQ6HFNq93NmHu8+6qQfKKDPKdT+07VXZqVz7uYg945No8YE7xXSe0ONX1m5yfaJgAHKoa+JO3nFSBhzKspbczdQTlJI3A0ISY6nprQu5vmSYQyVKUYGVagrfUhMRodtNTtTllarSlalIuFJHIdklxKgJBJ7QzoeaNauA2jhwqKYTmEghIjMUpEa5VEGJqLe4W6FOIDeVMjMSQEpHiVba07w3i+U9utt5LaUkhSynVQI1SkAawSZGlEzjdgV9q7cDKhWdKCFiVax3fvEQNPEnnWfeqjYbwM8jO88lJiCGpKioT3sxGkxtR2+tUoh5uA2sRlAA13BgeAg+VVHFfas+4OztEBCQSlLq9VFI93unupIEDWduVVWxv7pLvalwqIzDvEkQr3gOQ16dKvhb7ouWIY+gaEwRyqlYti5LhiYip9hhT17cpbTpOqlckpG58d9PGtPtvZ/aoSE9ilcbqcGZRPifwps4GHB8jy3/wAzSQsqgASZ09aK24aSSCRG+o12qW2Gg6ARMgHQxuOo2OtdtQBQyrPlIMjeNfpWocQ4cu0smG3BkL61Pdn/AAwhKeXnUHCcOa+4NiFZhtI2BPhVjubpb6gXyHFJ0BWM0A6wJrh33tVUMIfh9sj+L8DUziTEM76zppA+AH41Z2LNsGQlM8jlAj4V6kM5wkpSVK20HLn+ulY8vZgN7OeImGL4ds4lCVtOISpR7uclBSCdhOU6ny5itymUzFZqlhEjup8NBr8qcexwokqWqEgyQZGnKOscqzet+mp6EuN+Kkt26Vo7rSpSshPfTOwIGsEiIGs6Vn7vDir1PaNZiOo7RIPnAg0dNn/pBSSgq7NCwslwQknLocv3iJnXSRVpsbVLMAuKVAgDYeg2q7ifbHm8MLKiUpMzBnXUfPlSLvFQle5Ej51trnEbQSSoiE89zPl1qg4/i9s5cBa7e7CZQSSy2W+4oKBQtsqImNQTBE7VuXUwAw6zS+zeqXM29styDoQsj9mSDqeZ+FLdWVa9fPWiePrubpFzcF8m3aZWUDKElXaAgoXA1AyjnzoEh8BMdKv6DGJPnIUnuz03iOVVN9JJzJQSnYA6nlsB47GrFijiSps9SU6/zRHzpWBsizUXR37oEpSpQGRoH76QdVOQNJhKc3OK6c3IjRPZUHbRlbLyIdJDhSVSpMgZQoA906Zsu4kVYOMWmXLdbxTlcaSV5gBqDGdKlQTEDQdQKovslU66p9x5SjCgMyuZMnU89CDPjVm9pGJ/Z7UI0V25yDnoBmPyEeZFcbvk1+ldbfHgc3wmvQ3MnY9KEWUgpBPOdPwqyu5IGQE6fOpfSCXB6ZsQDJ/bvDXxeV+dZHwwxcIvg2wCpYWpKhyKEGFZjsBA36xWzcI2w+wrjlcOHnzcCvxob7O+GCL3E1RqH8oPRKyXAB6KHwrcueSpNpw6HHAAkgTrryB10rRU24S2fKm7LBwggnfoKlXtwlASlRAUs5UjqQCogeiSfSucn9VneJMFWIsg/wASPkSahcToAuX1Aag/PKDR77IDibZ6K6dGyajYjhLirl8pQpQKukAykTHWiKMxcpuAVpYWtSJTATJEgGBm1jbXamL2ycdTCrNxIH3nVobCefvGYH5VYXuAjACm1lX8Q0qFc+zhREhCisaplKTr/ercsRUsPultP9mww044r3XMyikEg95K8qQrSdQDsasDfB+HLW4tD7t3dtjtHLdeSVJmCUlJykiR3Z25aikngC7dKlvJWrKISlYgeOnpzrWOE8F7CztW28gSkEugRutJJIjc5tPKtXqfoxgvEnFl08A32KWGk6gKHe0BGpO2h2jlVZubZ1XeUIETv0HStw4w4NFwvLclKFlwi3uEzkWIzJRcojumNA6JnLqZMGk4lwpiDK4RbLUtBIkJUU67FKgIUD18a3LJ9IpraEpBA5pEdNuR6a7Gm7O7PuwSqToNefQa/KtOwLg63bQHLlIddUcxQQOzQTyA3J8TpI2FFHOIg2rKylDaRpISBty0rN+T+LgP7OcNeZU464wUZ0AJUTGbWfcOqfGjN+orWSp95J6IWpCR6J+p1qI7j4UdVd79c6GvXiifyrldt0Jv+F7Z1QUrunkRpNBn+BFJIUlZWgq1MQQOQJBiJ5xpRV69SopyklMT03603iF4XEhAUUp6pJBnrp9KsvUExODXDKY7PMjlkUkiPjJ+FPoZUEhRSoAzE+Ghj4iq9ZksraLjLLwSsBTqxmVkG0AmEnyHOr9xFgJUwq4YchKGpDX3QEyo5TuCZ2M1LFA7i4cbSFwgJkAAnvq8AIgHeBNRF3jhV3UKT/EBkTI/tgHfUQDy5VW7XHlqBdcCuzIkAqMBXP05zGxojbXbqDnOjZjuaEGfSdN6144i3MXMALXlQlI2mY8zGvkK7CVt3DobS2vTvSrROo948xI21oXb26nRLiglIPd01/tQZivcRxoIaLbCQjtVhEpGUqJ3UY8ya54q3O3TDaSlpaVdYMiTznnQm/xVSUKM/o1B7JLeVA0j5nrUd7FW0JUpyco3A1J5AfOpIIH2sFcOd5MAqT3hr5oUCPjzoixiOF250tFpUdylxZ9feE1Xr5aUrUpKe64kFMnaN6jLflCF89R/nXXxRpZct7q1eS2sqQtGQtgxE+WvjNUTGMDcZXlUgmRIUASD6gROtNYNjS7cyNU8x4VpNm8i7ZBRBQR3geR/Cs3eV+2N4xbFTak6hSddRB0q3cIYc1dhD6ikq0zNE6hST7ygDMGJA5z40vjK6skjsnCvMnVLqdSkTGQmZUNdvKoeFYfbBsXFn2yChUBwq76gB95HuqSSNtNNq3bvKNCZtS17mXJMqShCU77kZYoFx5Zh1DYIUcq5SoA9JUN+cA+OWimD4ihwaGFgElOvIwqJ3E/IiqVxxjzn2hHYKT+yJKgoSkqylIBSdNApXxFc+ZbVpTFjCSZMztzFWLDrIZBPp5UGwPExcMoWUpSvLlUUz3lAalQI5+BNWXDk91I5Rr41OthBfhJuLe6TM5bg/wDmQ0v6KFV7FuMn8KvHy3bJfbuSyffKVdr2akhKQASZDXTfzqw8Kk5MRjcPpPxtWP8A2mgftH4eduhbptk53nHEpHeCYDTbqs2YkRGaeumkmunN9laa7dPJQVdmCQJiT8NqqL6XX8Ws3VyEJQ8AjXKDkGviYJqx8OYK83aMouHCt9KAHFAkyob6nfz50Dt+GLtGM/aFLz2nYKS2M3uLOSRkPWFHMPLSrl/YTieJotrkvKStYQr3UAZjKMumYgaTVPcx28Wtxabm4aStai2gholKVKJSmClWw8TtVjx1ouKcgD94fkY/CmEWqI2B84rluLVbXit9/tz/APysf/FUc4ne/wC3P/Bn/wCOrUq3THupjyFelhO5Sn4Cr5pirKxXEI/rtx/ytfXs60TgTFO3bgnvic39rn8d/WgqHBtAjzFMcP3am7t4onWE5QCT6AazpvTy0P8AtbxkMITAWm4ykMOIBOVWZJIUNiCAdSDHrVKwnjW/DGR15akZs0qSkLG+gIA0JIMeBo7x1iJfKELBDrRKpUkhSkEARG0g6yJBHjNU3HErZS2twhMSUtn31ExBUPupHjXSfxKM4xxIVx/EO6uNO8NzVffuTQ3DVGCpWsySeeYn9fGnnVkxrWvHEK+0kHenFYgRpUV5UKphS5Jq4HMPxeS4FEyknb+AeA6aVOS/zB0O1V25wtbas+ZKjucp2EayakWV3pAVOnhVvM+4LA2hK0lKjGYaEbg+FW+wx79gWQslJRkmAVbRM9az1q70mf8AtRmwvUCJgaEeh5T51z65UOusPQhzKpSlpBKQO6gREHQ+e+tErl0ZAAQEJ7u+idNCZ30APrVdxJt0vqWiClWXQnWAB8Kl4Yi5bMZUPJXCiFH3VAePLlWrPSDllfJWtICjAkkn7yiD12SN96iNXPaLbUCCEqPOngyVjKRCDopK8qgQDIAI5CNDQu0uR22QoCSk5YHUGZ9fyrOC3rf7yp+6Dr5VUsTxDtG1pI0P56UZLkMOLVutWUepk0Lat21D3gd5FOZigyMRWmEOagCAfAdfzqY3fAafdOh6VBvVlThSwJMQVcvIVCYtlgqCTKU79JA1iuuaiyPKhPd/GmE4gQmErWlQ3CVKTIHUA6+tCG8XnLEzsRyM1KeZMkKlKhyOh8vnU8f6D9lcW9wgJdSFLTqAr/t9KKYQshSmwIA1EfltvWer7VCgpKiCNjXj+Mvl0uFZSsgDTuiB4DSp4aNKxFpTJzhRS4HA4ADBSlxsIy6ciW5ioqlpcQZCSZIJ0md/Q1QW8TWokakrO3KdgY8N/jVuwnCQ02rULWpQJUdJPSfM/M1m84CmCENoyRlCenWN/WaOYdeDKQPA+PSgTacuvu/rSn7e6OaUkg7EfnXO+1i+cGugpvgDP7tR9WlJ/wDTqe7elpttYybkd5QHLkTz0+tA+AjLuIBJAKmmDoZhUPo8h7o06zRJ21C7YIWrY76SSPCOk7Cs1qF3/HTjMJ7LtMwnMhaMo8CSofSpfCXE6rp9aFJSmEFX71K1bgahOw8ZoGxhNqhGdSWyMubtCEQExvm2ijHAt3auPOi2caXlQMwbKSBKv5esfKtc+0D33v2jmXWVr/8A6GkBZHLn50hLkLUeRUv/ABqp1a94Fc6qOoyefhy50kqilOakUyCkeFAvNI/XnQa54lFi288kBx0qjLmjKdkhWXUyeQPIUQxC6DbSnAJygmOpjT51WsHw0IUq6uCmGgezRI1cIlTivHWEjkIPOt8z+pTt9xPcuJQq6Slu4yk5E5gEp+7KSogKO/XUeNUTGLguOwSSSdTNEL3Es3aOkk5pjrQqy1latzrXfmZ7ZTkpGZKdkoEnzpLTmbKY0J+oqLe3AQ0f4l6+lIw9/IyFq5SR6mB9a1gk3q+8PKmkpHOmnHZQlRp5CZFBCtW1BAQYIVunoInffflUBy3W0e8IPIHeOvhUhNovLmzjNOiM8L/XrUe/YWlQzcxoeXpWoJTd2IBBHiJ/OpKMVQIEyJ9RNA00Yw90tapCJPNScxjwk6UsBJDwkAHyHP8AWlHbW0dCAcpg7DKZ157VWmsXdHuqAM8kpn5g161xjff7Q4I6ZRt6VzvNovVvhDqphpw+SFc/Sm3uGHW1G4cZUgJTkCyNDm2nxnaqM9xdeq3u7k/8VY+SSKXhnED3bN9q864jNqlbi1JOhjQnrU8LFWQ4eu4ITmCGGzBWfvK3XlHMjbwih+J4ihYNvapytDRx37zhG4HQfWo15fu3LqwlKoADTbaNgFCVeU7T40Tbw1u0bDl0QNsjKNVK8B+Jp9IiOsfZrYrgJzEBI5nTc+v0oEMyWw0gftHBr/K3v6FRGY+AE0Rx7EnbpYlAQhAkJnujzPgN6j3dwGkZGQS6sS44Rrr90fwiIMVuCBkQh1tAIISsFauUg6/CrDxK2o3EobWsFDcwhR+4J2FAcKtkBaVPpUtA1yJIBUQdASQdDzgTViXxmhS1FDlyFKPdTlayJnkJlQAFL9+hWLwuAwErHhlUPkRUX7G4fuq+Bqx3eIMEkhd0XCZKldjlPkAJqML9sbquD5Fof9NalCuHsDuic6WVqB0Byz5mrgeG77KYtXlHqMoA/wCdQ+VPcP4kgNNkG4IIkAuoTA6QluncX9oircISG3VhcnvXLgjLH8Kf5q4221TKcAxGD/RFnxKmB9XKet+GMVKv6pE8y4wBt4OGfhUzhDjFN8t1tbbjZQ12iSm5uFBULCSD3xHvjao/EnG67RCS2ylZUSP2jtwoRBP/AIo10qe9zBcOBMEu7dy5XdJQ32jTaUALCiQ2pySY2P7QaCsy4yxzM8o/wLIT3/dynLIA05E76T40m39qdw44nPbWZCSNS24tSU5hJTndOoifSrjxdj+GIaDlvbWSrhbqSD2CF91Su8VaaHWZq5l9iQhzNhAJVm/ouqiZJlO59TUT/wCntMP356JZHx7Q/hRi34rfVh6XIbDnYZiA2mAqNo6TyqT7Jscurr7WX4hJbCO6ECClRMQNdanFzVQkbCOYKv8AmM/jUtC40kTFTGeGH20hOVC8oCc2YgnKI5p8Kac4dvvuMpI5ftUz84rlltVBW75TUNT5B8qlXfDWJf7NI/lcb/FYoW7gGIBRBtnT01bP/qGr42MlXj4Wggzy06wQapuO45LDgQmEFWVJ1nU7fAfOrLc4Jf8AO3cSZ/h/IkVn2NWTzSi06hba0wcitDrsY8Y3rpxyjy7clKE9d6S84An9cqTcuZRQu9uiYFdpAi7fLigN+VEHb5AHZRoBE+I/yoVbrhWboCfy+ZpdoxnUZ6Ez41rARQQULA+7B9DT1s6ctNMghZHJTZHqK8sz3d6yLFcWLC4KkmdSCCRsBpp+tKF2d8HkdkpOVMeER0FEe07o9a87NKhOgIrlKKhe2fZkDNm35RtTzDs0UxS2zIhIzKJEddDUW0wN4/cI8yPzrrvr2GwN/I0NSCI8qs7fDL5/hHmf+1Kb4EdO7iBy2UannP6KuKWkzVwt/ZuSdX4Hg3+aqnJ9nzDWVSlrcJIhJyhJ8+ZHhS/JyqZw5w+6q3bWlxxlatVQlMlMQnU66xPqKcXwclOZxxx1a499WXSOQH4VbmnD3Up/QGmlP39ikNLzCTlgc4JkTG+k15f8l1cZpd4S6RAK1pTqAop3B0mNDB5babUCvcEeQVBQjKZJmRqdCdOZNaViDdv2KuzeTnyqKUmdV8tY69aqWIvHs1lbjf7RESFpOoMjRPMdK6891FYw+zSXU9spYSTlJTooToCJ6EzHSmG7ItvqSdezKhO05ZA+NSXXQrYmRziNfCnLp2QtZ3MT5neu2ogLVSCukOKpBXvWhfbAZWGCP/DE+ooNxge+0OiVH5j8qPqRDbKejafoKrfGi/26U9Gx8yfyrjz+QI+zm5y3hG+ZlY+aVf8ATRHjpH9Ga0GrypPk2qB8z8qrHBNxF+1/NKfik1aeNAS1EaBwK8iUnb4069dxVU4Uts7yp2CJPxEVZ3sMSZEaGg3ACZcc8kj4k/lVrVbvduAMvY5f7wV+VTu/7C34GZabUIkJB+HKpmI8TMNgdo+211h0oV/5VCRVYzFNi+k6EIWk/P8AOsXeRBjwFY448t9rr6Cb4oD6XhaXi1LbbUrRWYDQ5feTrqKoDHtexRKApL4k/wASEnl5Co3sluQl9aDpnSR8Rp9Kq16Mq1o/hcUn4KIrrzzlsStT4R9p+LXt0hjtbdAIK1rLPuoT7xgK1OoAHjRzjji68sFIW0+y+HDlKVskLSAmc0pWBB21HMViGEY29bvJcYVlcGgO4IVuCDyNaFjVmtxZU4orUQNdo8B+uVO/V9hbPt5vxopi38yFjbXbNQDHvaH/AKQ1ft2wvktK1BSfAA6EeB61C4gsQ3blXMnL8arLPntWueZfaHbm4nYn1qM4qYrjSa6Dgd6OsJCQIH6NA2UyRRAXwAAImpQUtmU79ASPWoCFZSodFH8/xpTV2IhKonlUa6dSVnlWZBZfufrrSGfvV1dXIIY94frkaN2X4/hXV1Z7WCVvyqYnaurq5qeZ5+VNP+815q+tdXVAYsPfRRa53X5j8K6urCs7u/3h9arnEGya6ur08M0Db5+dLuP3XqPxrq6uyBq96Qqva6tq1FXut/2R9BVO43/rQ/3afqa6urh8f5CFwl/XmP8AeCrlxz7n99P+E11dTv8AOAZwN+8e82vqqro173x+prq6sfJ+RC7v+r3Pr/hFY3fe96Curq18P7KsXs8/rQ8x+NCca/rFx/v3P8Rrq6uk/Koh2P71v+0n/EK2HEede11Y+X7gp/G39Vb/AN5+BqktV1dW/j/EeHc15+vnXV1dB617wp1zY+n1rq6gjp5edPP7+ldXUH//2Q=="/>
          <p:cNvSpPr>
            <a:spLocks noChangeAspect="1" noChangeArrowheads="1"/>
          </p:cNvSpPr>
          <p:nvPr/>
        </p:nvSpPr>
        <p:spPr bwMode="auto">
          <a:xfrm>
            <a:off x="0" y="-808038"/>
            <a:ext cx="2705100" cy="168592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9944" name="AutoShape 8" descr="data:image/jpeg;base64,/9j/4AAQSkZJRgABAQAAAQABAAD/2wCEAAkGBhISERUUExQVFRQWGBwYGBgYGRgcGBwaFxcdHBscHBkYHCYeHCAjHxUdHy8gJCcpLCwsFx4xNTAqNSYrLCkBCQoKDgwOFw8PGCwkHBwpKSwpLCwsKSkpKSwsKSkpKSkpKSkpKSwpLCksKSkpKSkpKSwsKSwpKSkpKSkpKSkpLP/AABEIALEBHAMBIgACEQEDEQH/xAAcAAABBQEBAQAAAAAAAAAAAAAFAgMEBgcAAQj/xABLEAABAwIEAwUFBQQGCAUFAAABAgMRAAQFEiExBkFREyJhcYEHMpGhsRRCwdHwIzNSYiQ0coKy8RUWVHODksLhU6LD0tMIF0Ojs//EABgBAQEBAQEAAAAAAAAAAAAAAAABAgME/8QAIREBAQEBAAICAwADAAAAAAAAAAERAhIhAzEyQVETImH/2gAMAwEAAhEDEQA/AAdm3FFm0RQ60om3XhrSO8O/tyH+L/tTSnMygBt+R59KlLAzqkiSlMCQCe8SYmvGmsqgSPWDPjsKB11CMsgA+cbc68t7cEExAHMEjT0pF84knQyI22NPLuIbTy1En8xUCbGSSM5HSYOnrT6lqBjMN41BH0pdkAUnLB13AHOl3rYnXcfDSoGXrtSCAUDXoZp22uQoxlUI6+NJxBsKAIjXSdzB6U5aJmDsIHrU/QlhGlLQilpTS0orDRCk14lFPZa4IopBSaacZjXSpnZ6VHcFVDGWlTvThaMTSIqoUgV6pNeJTS1CBQQlgzSQ1mUATE09k1qNdrWkhSDBB2029dK0mCFvhCd/ekwJpTmHQCUgjoB9Iqda4QE8wAoSDqVAnpJgemlIWlWveKinSdIKjsCk6p9JBooRn0pxsVHul94xTzJJpUiShFPst1601pUgIrKlMt61Jv2wUwRI5g7Ui2GtSLsaVqDN+IOBhq4wnTcoG4/s9fKqS/ZKkwSI61uKk1WuIeGEvBSkd1fyPn+ddOe8+0sZG4XAd6b+0uDpRu+slNqKFpg/rUUPdthFd5WUBzEiNDvXn2rxSPWnU2hKhQZ5EKI6E/WtySjWbRGtEmk1DYRRe3t5ivFWinMObdTC0JUPEA/Woj/DTP3UlH9lSk6+ho0y1pXikGazoAJwFQEJeeHmrN8lg145hL/JxKj/ADNg/NMVYexpYYp5Liut2lwke40ryUtB/EUl1Ts95hz+6pCh9Qas+SkKbp5GK2rERpm7VMbfs1/VIUKKYZdNuCEKBIIMCZ1ncESKIBun2mhS3R4BSXHAkTEnkKfKKgXToKlCQMgB185PTpUxSwtw6wgD9c5py2uAqeRG4/XKvbRjO32mdYEkx7uk6A6aioiWVB3NnK0kSII+g3A9aYgpy9Kju1ICqacTRUYq5V4RTgFdGtEdGlcozS4NNTQIKfhUa71p8jWlKw9a9csDrVDlliyENhK1EqnTckjlr+FFHgrKFqBkTAG8RtNQsMwkJVmIKukxp5ACrAGdKopVwcyyqNzUu2bo3cYWhR/Kmjg5SJTJA5c6UNsinwilN2yh90/A04GyNwaK8Y0V6VIuUaUhlvWpVwAdNJ6VYgUTUd0TRL/R61HRJ+VJfwlYGsemtQVbFcGQ8mFDXkeY9aoGK4C4wqSJROiuXr0rXDZjqfhFeq4fS7oQSD5R9K1z1YmMUt2u+NKq16wQ4sfzGvpC09mVkkypDh/4hA+AipiPZfhZ1No2SdySok+pNdp8mJinWllJFHLazAry1tRRZq3ry7reIybcV79mSJJ0G9TksVGxMhDS5MSkgecGrgQ00Dt+ppTlvE6T4ComD4tKy2YBgR5AR+VWDs+o0pgEIY0BOhiSOk/WkrYHKibbAPupgculR7tmASNjEUELsBTrbApSW6fQimBnsRQa7wwh0LkZVECI8J19RVk7KhPENuvsszZIUghWnhMyOe9XEJdxNlJyrVG86wdADy1qA00lxzO2ZQAUzvqDyJ84qF/rIlScjiFIWdMyUhaSOgzEEa8tasNmzA2AO5gRqd6WBy1w5avdSpXkPlO1PPYGsDvqQ2Oq1AfKjbzSkstIQcpUZJmNxJ1kdflUK7w50qlCQQBIIy6qjaSa144BbWHtbhxTn+7RppvClnWPCpiLG3AlTb5kToUbdYSZr2wwV4IK3jlXqT3kkBI5CJjQU5c4TcOnurQEp095UwfIRtUz/gWLWzCSS28B/fP+Emo+P4K222gsoVKjJ1Ue7lnY7b1PPDiiyUFYCj94ZvzqbiC47NPUEfACt56uwUO0eSHBPpRy3uAvbaqnjbBSs+BI+dM4ffKQYzZRM84kVzwaC0xTwRQC14zthAUsk+CFflUr/W+3Go7Q/wB0j61QQca0puzuxCo1hUHXnA0+dVzEOPWDITnHjA/OvOFrlarcrmCtxaj1gmB8k0FoNwmNdvn8KYcOZUJPnpSLdaidQDPWKKWVmoCYB+Amgds7aBTjlmDvTk9aUl31qqjE5dBTiLXmaU44nSZHj0r0XA/zqjlWCFbgVIQ0BsAKbQqadUqPKt84leZRSgBTRfTO+tBsV45sLZzs37lttcA5SdYO2w8Ksz9AKw1Booy1UFjejNs3pXnkUjsKFcRWpLXkTPwqxhFMv2qSCDrmrWDO7nDTnmDuCPgKs+EXKy3k7zihoSdgQJ39Y16UYTYgpCYmNAY6f5VJt2AgQAOZqYBjLbhOVW2+3ynnXtyzKPUVLWsyNYIPoeunlXLExl2Gh8+lUDkMU+i3qWhmnkMUwQS3ypKm6KfZ6Yu2kpSVrISlIKlKJgADckmrgrX+gWQoKCdQZ30nyqSlvz1p6yvmrhoOsLDjapAUnaUkg/OlFNTBLx28ShbAImc0eBCRqfDWPWpeF3MtAxlkq0O/vGqRxzerH2cyUwpYOpEyjYxykfKp/DV8o2ye9mAKhMzpMxJ6THpWtv2ix41eoSw4VqypKSknmMwI/GmcKvhmWiVFQShXejYpAG3lPrWe+0XH1EC3hQEha1RplgwB4z9K9ZxhdrdNKUVLKmkBSUyZARGwE+8mfKnv7Nar9ooLxDfhDjE7KUofIfr1qSi5MDeomMNZ8kgiJj5UtVXMbYGZweZHqJ/GqqU1O9ovGQsn0pKVkuNhQygeI3J8Kzm89oqz+7aSPFZKvlpV546rNaRgipeR3M55AkRPjINXZ1lxKCS2wkQd1Ry65QK+bl8b3hIKXigxHcAH4T/lQy5vXXTmccccUNitRUfiomun+G/uprUrwJW4Q2EpBMBOYGOW9avw1hGW2bGmXL5zJrIrHgywbtWFvC5WtxtKiEqATmWjMQIjQbelbfh1olhptlAyoaQlCRvASkASTqfOudkWJScOb/hnzpwoM6HSKjuBWkGK8QSfvGelPTSRlr0b1CuG1HaT+uVIZtnAJmPr61BPUgwdajBCY1J0311/WlD20uFagpSiOXT47VJesJQACSREmflUDqb6eRA2HX50jEMWQy0VqVyMCNZj41zNvBMgkHeaAcaoWhorQsoQBCtATCjrHpQZ1jPtPunFlCD2aRMGO96ms1vcTUtxalkFSlEknUnlqfSlY084h5wgkpUe6T4UGJnU16ueZHN9UsHvCj1rtQq1YjlRi3GleKOh+lZNq4CuJrYrvEGK3FpbOPp7JwJIhBSoGFLj3gs9elVjCPafdvvJaFsyFKCiDmWfdE7R4Ua4o4QR2C1Bx2dNColPvD7u1VrC+FEi6YHauJK84lByqENk6KGvKPWmov8AhLzjqMzyAhckQJjw311BrmrE9spZWTp3UawOp6fo0vDcN7AFPaOOSc0uKzKHKJPLSpCbXM6F51AJBGQHuGeZHUUxTqUUq4uENIU44oIQgFSlKMAADUk0pmSNQAfj5Vkft84lUnsbJCoStJceA3IBAbB8JCjHOB0rpxNqWhvF/txuHFKRYgMtjQOqALiv5gFaInlIJ6xtWe3PF1/d/s3Lh5xJMqSVkpMblQ2gb9KBmSqBJJ0jf5Dyq04Ux9jGdeTPlzJbIClOa6BY+6ggHTc6bQa75JGGncB/0BjK+7o8oFKS2pAECJBJMkjlpMaSavQdQpIWFApIkHkfGsgwl9d86Wm0dgHI7WFFSABHupMhEeHU0SxXghu3UEOL7dJEgqKpAnUEJIT8udea/ftqVc+K7RFw22lLjQKF5j2hgEZCORmdajYNi1nZs9m7c24OdStFpSmFHbvKJnSqBd4bYNJK1stJSOZBI8o3mutDYr/coYJ55UJ5GOY18+dXImrRxLjGGXDiFrv2ghAjIkhUzM6iYnTlyqFccRYQpSFm8XmQEgZEKJMdR2Z50wyECISgR/Kn8qjY1jrFu2FKHeJypSmAokfQePjSYauf/wB2MPPu9srTkw6f+kVGufa3anQM3SiOQYUI+JFAMNxpt5AW3OXxJB8daUbxSkEGJIUJTodQY8Typ6/hoX7Y1JfYsLoDKHEK0O+VaEOJBAO4kj1obgXsaefZ7R51LClozNNkZlGRIKyDCAemp166UZ4qtluYRhSkDMtKmIB1EqbgZhzBUkA+BrRrP9khP2pxJGmRUFMET73x2PlWr3eZJFxlmG+xBcTc3CUjoyMxnl3llIjntVL4r4dNlcLZC0ugJCgtOkhY0lMmDoRHrzr6aQhOUKDYy+Wsb6Desg9reGodUzdoC0dqv7OpKhzBJSoch97Tfarx3bfaWLLeWh/oLY5KbRGnJKRt8fhWpOsk6jWsm4yv1s9mpskLQFKTAE5pTHvaTvvS8a9o9zY3HYOhTrgQlUpyRCuslI5HYViTV1qaArmKX2ZPhFY077Zro7NrHo0kfIk1Gv8A2nvuwVMKMdXyj07iavia3NuBzFLKK+db3i91wR2CBruX3lfgJqB/rC+NMrYHTM6R6DNWsNfSxZpPZgb6CvmIY/cz3VIHl2nL/iVMa4jvpUpLiAeZyqI8pUs9Kl5NfQt1i7aNE99XRP4nYVVuMm3HmAk/vCoEIGsA6axsNdzWOL4jvCoEuBM7EIAGnSZ+NXPhHiYqt1tqzF6ZW4SnvBRMAADugRttqTuaz1zZ7NUTjfB1IUG0d6CTpz8fnVUXhjg3SRzrYbu3TmBVqdddKqWKOWHaqLiVqWd5Ss8ogRpGnKunHfrEb5aI67eNOf6yWSDlVdMBXQuI/OsAx/jy5uipKnClo/8A4kwER46Sr1PpVbdugNq58/FV8n1nZYiy+CWnW3QDqUKSqD4wdKeA1r5NwviN+0cDlu6ppfVMQR0UDooedfRnDHGrT9izdPuNtZkwuTlAcA1AnymKvXOLKL8SD+jOen+IVT8OfnEbNPg6f/1kUbxziyyct1obuWVrUO6lKwVHUbDflVOssXbbxO3U4oIQgKzKUYABQvc/CsX7GqXAGnrSWzBND2uIrW4UEsvtuKAJISqTGgJj1HxqapUa1b9rDwFfNntcbW5jVwEgqgN8ogJaTOp3G+tbxxJxKi1ZLhzKjQJSlSiVGYEJk8t9hWKcf8aC5UlSWFIGTIZSAoaye9Ekac+vKt8W6zVXwezLjiGwsISR+1A0XAE7+PWiY4c7U5wFZc5B3nTbfXaKHYQM12FJiCBsIAMch4fA1oTF3A76pO+wHyFa6tjIhhVo3Y2/2hTS1gEJITuPPwpu/wAZVcw4Wy0mO4kmVZeROm5rrLispJZKe0S73SnTUHkJ0+NIxfGW3QhSULQQgJKV5ZGXQe4ojbxrj7aBMSYS6nKqImR4Hr86rrqfsocykE7pESCY0J22+tHXXCozIHkBVUv8WQtwJHeQCFFRI1A3gbmOnPLXXj2yIYbjd+pMlaezQlUkjfoJ2n6Cj4whmG3CkZsomdRJ/m+95+NDmcOubm0Itkl5LajnUkCFBRygx56kJk6RUnALt1tDlvcJgtqCMpzZ0Eq1KgdtCCABtS/2AuMgkpSAVak66kaaQPD613axqNOhjQTXBfdH62rxtU6jrtXNVk4efS3hVupQUvsUaZYzEoUpAIzED409w7cOOkvBKnJOiFGEhQ3IzTJExuaE4dK8GUhEhaUPpTyOZK3CmPGQKh8KcThbbJS5nUGwpfgsnv5tNCTOnRNOp91Wj9vdlJGVpC84jcjIQdf7WkRWXe0PE0JuEW37NbzjrJdKQRkIckRPUKA8prQHXsy0vdskN5dQVjUjaRm3EnYdKzTinhG5OKMXSW1rZedYUtQEhBzJBCo1AypBk6a1ePso1xskl9lEK1UgeBBdH5Ux7RcLU5iClAj92ga+BVRTiLW+YEE6t/Auf9qRxY4Pti+uUT5yfzFSVKoy8OfaPcUoE8kmQTylB56Utd+4kQ/boUd86UQFA7d5JGvKaJYowQQ6HFNq93NmHu8+6qQfKKDPKdT+07VXZqVz7uYg945No8YE7xXSe0ONX1m5yfaJgAHKoa+JO3nFSBhzKspbczdQTlJI3A0ISY6nprQu5vmSYQyVKUYGVagrfUhMRodtNTtTllarSlalIuFJHIdklxKgJBJ7QzoeaNauA2jhwqKYTmEghIjMUpEa5VEGJqLe4W6FOIDeVMjMSQEpHiVba07w3i+U9utt5LaUkhSynVQI1SkAawSZGlEzjdgV9q7cDKhWdKCFiVax3fvEQNPEnnWfeqjYbwM8jO88lJiCGpKioT3sxGkxtR2+tUoh5uA2sRlAA13BgeAg+VVHFfas+4OztEBCQSlLq9VFI93unupIEDWduVVWxv7pLvalwqIzDvEkQr3gOQ16dKvhb7ouWIY+gaEwRyqlYti5LhiYip9hhT17cpbTpOqlckpG58d9PGtPtvZ/aoSE9ilcbqcGZRPifwps4GHB8jy3/wAzSQsqgASZ09aK24aSSCRG+o12qW2Gg6ARMgHQxuOo2OtdtQBQyrPlIMjeNfpWocQ4cu0smG3BkL61Pdn/AAwhKeXnUHCcOa+4NiFZhtI2BPhVjubpb6gXyHFJ0BWM0A6wJrh33tVUMIfh9sj+L8DUziTEM76zppA+AH41Z2LNsGQlM8jlAj4V6kM5wkpSVK20HLn+ulY8vZgN7OeImGL4ds4lCVtOISpR7uclBSCdhOU6ny5itymUzFZqlhEjup8NBr8qcexwokqWqEgyQZGnKOscqzet+mp6EuN+Kkt26Vo7rSpSshPfTOwIGsEiIGs6Vn7vDir1PaNZiOo7RIPnAg0dNn/pBSSgq7NCwslwQknLocv3iJnXSRVpsbVLMAuKVAgDYeg2q7ifbHm8MLKiUpMzBnXUfPlSLvFQle5Ej51trnEbQSSoiE89zPl1qg4/i9s5cBa7e7CZQSSy2W+4oKBQtsqImNQTBE7VuXUwAw6zS+zeqXM29styDoQsj9mSDqeZ+FLdWVa9fPWiePrubpFzcF8m3aZWUDKElXaAgoXA1AyjnzoEh8BMdKv6DGJPnIUnuz03iOVVN9JJzJQSnYA6nlsB47GrFijiSps9SU6/zRHzpWBsizUXR37oEpSpQGRoH76QdVOQNJhKc3OK6c3IjRPZUHbRlbLyIdJDhSVSpMgZQoA906Zsu4kVYOMWmXLdbxTlcaSV5gBqDGdKlQTEDQdQKovslU66p9x5SjCgMyuZMnU89CDPjVm9pGJ/Z7UI0V25yDnoBmPyEeZFcbvk1+ldbfHgc3wmvQ3MnY9KEWUgpBPOdPwqyu5IGQE6fOpfSCXB6ZsQDJ/bvDXxeV+dZHwwxcIvg2wCpYWpKhyKEGFZjsBA36xWzcI2w+wrjlcOHnzcCvxob7O+GCL3E1RqH8oPRKyXAB6KHwrcueSpNpw6HHAAkgTrryB10rRU24S2fKm7LBwggnfoKlXtwlASlRAUs5UjqQCogeiSfSucn9VneJMFWIsg/wASPkSahcToAuX1Aag/PKDR77IDibZ6K6dGyajYjhLirl8pQpQKukAykTHWiKMxcpuAVpYWtSJTATJEgGBm1jbXamL2ycdTCrNxIH3nVobCefvGYH5VYXuAjACm1lX8Q0qFc+zhREhCisaplKTr/ercsRUsPultP9mww044r3XMyikEg95K8qQrSdQDsasDfB+HLW4tD7t3dtjtHLdeSVJmCUlJykiR3Z25aikngC7dKlvJWrKISlYgeOnpzrWOE8F7CztW28gSkEugRutJJIjc5tPKtXqfoxgvEnFl08A32KWGk6gKHe0BGpO2h2jlVZubZ1XeUIETv0HStw4w4NFwvLclKFlwi3uEzkWIzJRcojumNA6JnLqZMGk4lwpiDK4RbLUtBIkJUU67FKgIUD18a3LJ9IpraEpBA5pEdNuR6a7Gm7O7PuwSqToNefQa/KtOwLg63bQHLlIddUcxQQOzQTyA3J8TpI2FFHOIg2rKylDaRpISBty0rN+T+LgP7OcNeZU464wUZ0AJUTGbWfcOqfGjN+orWSp95J6IWpCR6J+p1qI7j4UdVd79c6GvXiifyrldt0Jv+F7Z1QUrunkRpNBn+BFJIUlZWgq1MQQOQJBiJ5xpRV69SopyklMT03603iF4XEhAUUp6pJBnrp9KsvUExODXDKY7PMjlkUkiPjJ+FPoZUEhRSoAzE+Ghj4iq9ZksraLjLLwSsBTqxmVkG0AmEnyHOr9xFgJUwq4YchKGpDX3QEyo5TuCZ2M1LFA7i4cbSFwgJkAAnvq8AIgHeBNRF3jhV3UKT/EBkTI/tgHfUQDy5VW7XHlqBdcCuzIkAqMBXP05zGxojbXbqDnOjZjuaEGfSdN6144i3MXMALXlQlI2mY8zGvkK7CVt3DobS2vTvSrROo948xI21oXb26nRLiglIPd01/tQZivcRxoIaLbCQjtVhEpGUqJ3UY8ya54q3O3TDaSlpaVdYMiTznnQm/xVSUKM/o1B7JLeVA0j5nrUd7FW0JUpyco3A1J5AfOpIIH2sFcOd5MAqT3hr5oUCPjzoixiOF250tFpUdylxZ9feE1Xr5aUrUpKe64kFMnaN6jLflCF89R/nXXxRpZct7q1eS2sqQtGQtgxE+WvjNUTGMDcZXlUgmRIUASD6gROtNYNjS7cyNU8x4VpNm8i7ZBRBQR3geR/Cs3eV+2N4xbFTak6hSddRB0q3cIYc1dhD6ikq0zNE6hST7ygDMGJA5z40vjK6skjsnCvMnVLqdSkTGQmZUNdvKoeFYfbBsXFn2yChUBwq76gB95HuqSSNtNNq3bvKNCZtS17mXJMqShCU77kZYoFx5Zh1DYIUcq5SoA9JUN+cA+OWimD4ihwaGFgElOvIwqJ3E/IiqVxxjzn2hHYKT+yJKgoSkqylIBSdNApXxFc+ZbVpTFjCSZMztzFWLDrIZBPp5UGwPExcMoWUpSvLlUUz3lAalQI5+BNWXDk91I5Rr41OthBfhJuLe6TM5bg/wDmQ0v6KFV7FuMn8KvHy3bJfbuSyffKVdr2akhKQASZDXTfzqw8Kk5MRjcPpPxtWP8A2mgftH4eduhbptk53nHEpHeCYDTbqs2YkRGaeumkmunN9laa7dPJQVdmCQJiT8NqqL6XX8Ws3VyEJQ8AjXKDkGviYJqx8OYK83aMouHCt9KAHFAkyob6nfz50Dt+GLtGM/aFLz2nYKS2M3uLOSRkPWFHMPLSrl/YTieJotrkvKStYQr3UAZjKMumYgaTVPcx28Wtxabm4aStai2gholKVKJSmClWw8TtVjx1ouKcgD94fkY/CmEWqI2B84rluLVbXit9/tz/APysf/FUc4ne/wC3P/Bn/wCOrUq3THupjyFelhO5Sn4Cr5pirKxXEI/rtx/ytfXs60TgTFO3bgnvic39rn8d/WgqHBtAjzFMcP3am7t4onWE5QCT6AazpvTy0P8AtbxkMITAWm4ykMOIBOVWZJIUNiCAdSDHrVKwnjW/DGR15akZs0qSkLG+gIA0JIMeBo7x1iJfKELBDrRKpUkhSkEARG0g6yJBHjNU3HErZS2twhMSUtn31ExBUPupHjXSfxKM4xxIVx/EO6uNO8NzVffuTQ3DVGCpWsySeeYn9fGnnVkxrWvHEK+0kHenFYgRpUV5UKphS5Jq4HMPxeS4FEyknb+AeA6aVOS/zB0O1V25wtbas+ZKjucp2EayakWV3pAVOnhVvM+4LA2hK0lKjGYaEbg+FW+wx79gWQslJRkmAVbRM9az1q70mf8AtRmwvUCJgaEeh5T51z65UOusPQhzKpSlpBKQO6gREHQ+e+tErl0ZAAQEJ7u+idNCZ30APrVdxJt0vqWiClWXQnWAB8Kl4Yi5bMZUPJXCiFH3VAePLlWrPSDllfJWtICjAkkn7yiD12SN96iNXPaLbUCCEqPOngyVjKRCDopK8qgQDIAI5CNDQu0uR22QoCSk5YHUGZ9fyrOC3rf7yp+6Dr5VUsTxDtG1pI0P56UZLkMOLVutWUepk0Lat21D3gd5FOZigyMRWmEOagCAfAdfzqY3fAafdOh6VBvVlThSwJMQVcvIVCYtlgqCTKU79JA1iuuaiyPKhPd/GmE4gQmErWlQ3CVKTIHUA6+tCG8XnLEzsRyM1KeZMkKlKhyOh8vnU8f6D9lcW9wgJdSFLTqAr/t9KKYQshSmwIA1EfltvWer7VCgpKiCNjXj+Mvl0uFZSsgDTuiB4DSp4aNKxFpTJzhRS4HA4ADBSlxsIy6ciW5ioqlpcQZCSZIJ0md/Q1QW8TWokakrO3KdgY8N/jVuwnCQ02rULWpQJUdJPSfM/M1m84CmCENoyRlCenWN/WaOYdeDKQPA+PSgTacuvu/rSn7e6OaUkg7EfnXO+1i+cGugpvgDP7tR9WlJ/wDTqe7elpttYybkd5QHLkTz0+tA+AjLuIBJAKmmDoZhUPo8h7o06zRJ21C7YIWrY76SSPCOk7Cs1qF3/HTjMJ7LtMwnMhaMo8CSofSpfCXE6rp9aFJSmEFX71K1bgahOw8ZoGxhNqhGdSWyMubtCEQExvm2ijHAt3auPOi2caXlQMwbKSBKv5esfKtc+0D33v2jmXWVr/8A6GkBZHLn50hLkLUeRUv/ABqp1a94Fc6qOoyefhy50kqilOakUyCkeFAvNI/XnQa54lFi288kBx0qjLmjKdkhWXUyeQPIUQxC6DbSnAJygmOpjT51WsHw0IUq6uCmGgezRI1cIlTivHWEjkIPOt8z+pTt9xPcuJQq6Slu4yk5E5gEp+7KSogKO/XUeNUTGLguOwSSSdTNEL3Es3aOkk5pjrQqy1latzrXfmZ7ZTkpGZKdkoEnzpLTmbKY0J+oqLe3AQ0f4l6+lIw9/IyFq5SR6mB9a1gk3q+8PKmkpHOmnHZQlRp5CZFBCtW1BAQYIVunoInffflUBy3W0e8IPIHeOvhUhNovLmzjNOiM8L/XrUe/YWlQzcxoeXpWoJTd2IBBHiJ/OpKMVQIEyJ9RNA00Yw90tapCJPNScxjwk6UsBJDwkAHyHP8AWlHbW0dCAcpg7DKZ157VWmsXdHuqAM8kpn5g161xjff7Q4I6ZRt6VzvNovVvhDqphpw+SFc/Sm3uGHW1G4cZUgJTkCyNDm2nxnaqM9xdeq3u7k/8VY+SSKXhnED3bN9q864jNqlbi1JOhjQnrU8LFWQ4eu4ITmCGGzBWfvK3XlHMjbwih+J4ihYNvapytDRx37zhG4HQfWo15fu3LqwlKoADTbaNgFCVeU7T40Tbw1u0bDl0QNsjKNVK8B+Jp9IiOsfZrYrgJzEBI5nTc+v0oEMyWw0gftHBr/K3v6FRGY+AE0Rx7EnbpYlAQhAkJnujzPgN6j3dwGkZGQS6sS44Rrr90fwiIMVuCBkQh1tAIISsFauUg6/CrDxK2o3EobWsFDcwhR+4J2FAcKtkBaVPpUtA1yJIBUQdASQdDzgTViXxmhS1FDlyFKPdTlayJnkJlQAFL9+hWLwuAwErHhlUPkRUX7G4fuq+Bqx3eIMEkhd0XCZKldjlPkAJqML9sbquD5Fof9NalCuHsDuic6WVqB0Byz5mrgeG77KYtXlHqMoA/wCdQ+VPcP4kgNNkG4IIkAuoTA6QluncX9oircISG3VhcnvXLgjLH8Kf5q4221TKcAxGD/RFnxKmB9XKet+GMVKv6pE8y4wBt4OGfhUzhDjFN8t1tbbjZQ12iSm5uFBULCSD3xHvjao/EnG67RCS2ylZUSP2jtwoRBP/AIo10qe9zBcOBMEu7dy5XdJQ32jTaUALCiQ2pySY2P7QaCsy4yxzM8o/wLIT3/dynLIA05E76T40m39qdw44nPbWZCSNS24tSU5hJTndOoifSrjxdj+GIaDlvbWSrhbqSD2CF91Su8VaaHWZq5l9iQhzNhAJVm/ouqiZJlO59TUT/wCntMP356JZHx7Q/hRi34rfVh6XIbDnYZiA2mAqNo6TyqT7Jscurr7WX4hJbCO6ECClRMQNdanFzVQkbCOYKv8AmM/jUtC40kTFTGeGH20hOVC8oCc2YgnKI5p8Kac4dvvuMpI5ftUz84rlltVBW75TUNT5B8qlXfDWJf7NI/lcb/FYoW7gGIBRBtnT01bP/qGr42MlXj4Wggzy06wQapuO45LDgQmEFWVJ1nU7fAfOrLc4Jf8AO3cSZ/h/IkVn2NWTzSi06hba0wcitDrsY8Y3rpxyjy7clKE9d6S84An9cqTcuZRQu9uiYFdpAi7fLigN+VEHb5AHZRoBE+I/yoVbrhWboCfy+ZpdoxnUZ6Ez41rARQQULA+7B9DT1s6ctNMghZHJTZHqK8sz3d6yLFcWLC4KkmdSCCRsBpp+tKF2d8HkdkpOVMeER0FEe07o9a87NKhOgIrlKKhe2fZkDNm35RtTzDs0UxS2zIhIzKJEddDUW0wN4/cI8yPzrrvr2GwN/I0NSCI8qs7fDL5/hHmf+1Kb4EdO7iBy2UannP6KuKWkzVwt/ZuSdX4Hg3+aqnJ9nzDWVSlrcJIhJyhJ8+ZHhS/JyqZw5w+6q3bWlxxlatVQlMlMQnU66xPqKcXwclOZxxx1a499WXSOQH4VbmnD3Up/QGmlP39ikNLzCTlgc4JkTG+k15f8l1cZpd4S6RAK1pTqAop3B0mNDB5babUCvcEeQVBQjKZJmRqdCdOZNaViDdv2KuzeTnyqKUmdV8tY69aqWIvHs1lbjf7RESFpOoMjRPMdK6891FYw+zSXU9spYSTlJTooToCJ6EzHSmG7ItvqSdezKhO05ZA+NSXXQrYmRziNfCnLp2QtZ3MT5neu2ogLVSCukOKpBXvWhfbAZWGCP/DE+ooNxge+0OiVH5j8qPqRDbKejafoKrfGi/26U9Gx8yfyrjz+QI+zm5y3hG+ZlY+aVf8ATRHjpH9Ga0GrypPk2qB8z8qrHBNxF+1/NKfik1aeNAS1EaBwK8iUnb4069dxVU4Uts7yp2CJPxEVZ3sMSZEaGg3ACZcc8kj4k/lVrVbvduAMvY5f7wV+VTu/7C34GZabUIkJB+HKpmI8TMNgdo+211h0oV/5VCRVYzFNi+k6EIWk/P8AOsXeRBjwFY448t9rr6Cb4oD6XhaXi1LbbUrRWYDQ5feTrqKoDHtexRKApL4k/wASEnl5Co3sluQl9aDpnSR8Rp9Kq16Mq1o/hcUn4KIrrzzlsStT4R9p+LXt0hjtbdAIK1rLPuoT7xgK1OoAHjRzjji68sFIW0+y+HDlKVskLSAmc0pWBB21HMViGEY29bvJcYVlcGgO4IVuCDyNaFjVmtxZU4orUQNdo8B+uVO/V9hbPt5vxopi38yFjbXbNQDHvaH/AKQ1ft2wvktK1BSfAA6EeB61C4gsQ3blXMnL8arLPntWueZfaHbm4nYn1qM4qYrjSa6Dgd6OsJCQIH6NA2UyRRAXwAAImpQUtmU79ASPWoCFZSodFH8/xpTV2IhKonlUa6dSVnlWZBZfufrrSGfvV1dXIIY94frkaN2X4/hXV1Z7WCVvyqYnaurq5qeZ5+VNP+815q+tdXVAYsPfRRa53X5j8K6urCs7u/3h9arnEGya6ur08M0Db5+dLuP3XqPxrq6uyBq96Qqva6tq1FXut/2R9BVO43/rQ/3afqa6urh8f5CFwl/XmP8AeCrlxz7n99P+E11dTv8AOAZwN+8e82vqqro173x+prq6sfJ+RC7v+r3Pr/hFY3fe96Curq18P7KsXs8/rQ8x+NCca/rFx/v3P8Rrq6uk/Koh2P71v+0n/EK2HEede11Y+X7gp/G39Vb/AN5+BqktV1dW/j/EeHc15+vnXV1dB617wp1zY+n1rq6gjp5edPP7+ldXUH//2Q=="/>
          <p:cNvSpPr>
            <a:spLocks noChangeAspect="1" noChangeArrowheads="1"/>
          </p:cNvSpPr>
          <p:nvPr/>
        </p:nvSpPr>
        <p:spPr bwMode="auto">
          <a:xfrm>
            <a:off x="0" y="-808038"/>
            <a:ext cx="2705100" cy="168592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9946" name="AutoShape 10" descr="data:image/jpeg;base64,/9j/4AAQSkZJRgABAQAAAQABAAD/2wCEAAkGBhISERUUExQVFRQWGBwYGBgYGRgcGBwaFxcdHBscHBkYHCYeHCAjHxUdHy8gJCcpLCwsFx4xNTAqNSYrLCkBCQoKDgwOFw8PGCwkHBwpKSwpLCwsKSkpKSwsKSkpKSkpKSkpKSwpLCksKSkpKSkpKSwsKSwpKSkpKSkpKSkpLP/AABEIALEBHAMBIgACEQEDEQH/xAAcAAABBQEBAQAAAAAAAAAAAAAFAgMEBgcAAQj/xABLEAABAwIEAwUFBQQGCAUFAAABAgMRAAQFEiExBkFREyJhcYEHMpGhsRRCwdHwIzNSYiQ0coKy8RUWVHODksLhU6LD0tMIF0Ojs//EABgBAQEBAQEAAAAAAAAAAAAAAAABAgME/8QAIREBAQEBAAICAwADAAAAAAAAAAERAhIhAzEyQVETImH/2gAMAwEAAhEDEQA/AAdm3FFm0RQ60om3XhrSO8O/tyH+L/tTSnMygBt+R59KlLAzqkiSlMCQCe8SYmvGmsqgSPWDPjsKB11CMsgA+cbc68t7cEExAHMEjT0pF84knQyI22NPLuIbTy1En8xUCbGSSM5HSYOnrT6lqBjMN41BH0pdkAUnLB13AHOl3rYnXcfDSoGXrtSCAUDXoZp22uQoxlUI6+NJxBsKAIjXSdzB6U5aJmDsIHrU/QlhGlLQilpTS0orDRCk14lFPZa4IopBSaacZjXSpnZ6VHcFVDGWlTvThaMTSIqoUgV6pNeJTS1CBQQlgzSQ1mUATE09k1qNdrWkhSDBB2029dK0mCFvhCd/ekwJpTmHQCUgjoB9Iqda4QE8wAoSDqVAnpJgemlIWlWveKinSdIKjsCk6p9JBooRn0pxsVHul94xTzJJpUiShFPst1601pUgIrKlMt61Jv2wUwRI5g7Ui2GtSLsaVqDN+IOBhq4wnTcoG4/s9fKqS/ZKkwSI61uKk1WuIeGEvBSkd1fyPn+ddOe8+0sZG4XAd6b+0uDpRu+slNqKFpg/rUUPdthFd5WUBzEiNDvXn2rxSPWnU2hKhQZ5EKI6E/WtySjWbRGtEmk1DYRRe3t5ivFWinMObdTC0JUPEA/Woj/DTP3UlH9lSk6+ho0y1pXikGazoAJwFQEJeeHmrN8lg145hL/JxKj/ADNg/NMVYexpYYp5Liut2lwke40ryUtB/EUl1Ts95hz+6pCh9Qas+SkKbp5GK2rERpm7VMbfs1/VIUKKYZdNuCEKBIIMCZ1ncESKIBun2mhS3R4BSXHAkTEnkKfKKgXToKlCQMgB185PTpUxSwtw6wgD9c5py2uAqeRG4/XKvbRjO32mdYEkx7uk6A6aioiWVB3NnK0kSII+g3A9aYgpy9Kju1ICqacTRUYq5V4RTgFdGtEdGlcozS4NNTQIKfhUa71p8jWlKw9a9csDrVDlliyENhK1EqnTckjlr+FFHgrKFqBkTAG8RtNQsMwkJVmIKukxp5ACrAGdKopVwcyyqNzUu2bo3cYWhR/Kmjg5SJTJA5c6UNsinwilN2yh90/A04GyNwaK8Y0V6VIuUaUhlvWpVwAdNJ6VYgUTUd0TRL/R61HRJ+VJfwlYGsemtQVbFcGQ8mFDXkeY9aoGK4C4wqSJROiuXr0rXDZjqfhFeq4fS7oQSD5R9K1z1YmMUt2u+NKq16wQ4sfzGvpC09mVkkypDh/4hA+AipiPZfhZ1No2SdySok+pNdp8mJinWllJFHLazAry1tRRZq3ry7reIybcV79mSJJ0G9TksVGxMhDS5MSkgecGrgQ00Dt+ppTlvE6T4ComD4tKy2YBgR5AR+VWDs+o0pgEIY0BOhiSOk/WkrYHKibbAPupgculR7tmASNjEUELsBTrbApSW6fQimBnsRQa7wwh0LkZVECI8J19RVk7KhPENuvsszZIUghWnhMyOe9XEJdxNlJyrVG86wdADy1qA00lxzO2ZQAUzvqDyJ84qF/rIlScjiFIWdMyUhaSOgzEEa8tasNmzA2AO5gRqd6WBy1w5avdSpXkPlO1PPYGsDvqQ2Oq1AfKjbzSkstIQcpUZJmNxJ1kdflUK7w50qlCQQBIIy6qjaSa144BbWHtbhxTn+7RppvClnWPCpiLG3AlTb5kToUbdYSZr2wwV4IK3jlXqT3kkBI5CJjQU5c4TcOnurQEp095UwfIRtUz/gWLWzCSS28B/fP+Emo+P4K222gsoVKjJ1Ue7lnY7b1PPDiiyUFYCj94ZvzqbiC47NPUEfACt56uwUO0eSHBPpRy3uAvbaqnjbBSs+BI+dM4ffKQYzZRM84kVzwaC0xTwRQC14zthAUsk+CFflUr/W+3Go7Q/wB0j61QQca0puzuxCo1hUHXnA0+dVzEOPWDITnHjA/OvOFrlarcrmCtxaj1gmB8k0FoNwmNdvn8KYcOZUJPnpSLdaidQDPWKKWVmoCYB+Amgds7aBTjlmDvTk9aUl31qqjE5dBTiLXmaU44nSZHj0r0XA/zqjlWCFbgVIQ0BsAKbQqadUqPKt84leZRSgBTRfTO+tBsV45sLZzs37lttcA5SdYO2w8Ksz9AKw1Booy1UFjejNs3pXnkUjsKFcRWpLXkTPwqxhFMv2qSCDrmrWDO7nDTnmDuCPgKs+EXKy3k7zihoSdgQJ39Y16UYTYgpCYmNAY6f5VJt2AgQAOZqYBjLbhOVW2+3ynnXtyzKPUVLWsyNYIPoeunlXLExl2Gh8+lUDkMU+i3qWhmnkMUwQS3ypKm6KfZ6Yu2kpSVrISlIKlKJgADckmrgrX+gWQoKCdQZ30nyqSlvz1p6yvmrhoOsLDjapAUnaUkg/OlFNTBLx28ShbAImc0eBCRqfDWPWpeF3MtAxlkq0O/vGqRxzerH2cyUwpYOpEyjYxykfKp/DV8o2ye9mAKhMzpMxJ6THpWtv2ix41eoSw4VqypKSknmMwI/GmcKvhmWiVFQShXejYpAG3lPrWe+0XH1EC3hQEha1RplgwB4z9K9ZxhdrdNKUVLKmkBSUyZARGwE+8mfKnv7Nar9ooLxDfhDjE7KUofIfr1qSi5MDeomMNZ8kgiJj5UtVXMbYGZweZHqJ/GqqU1O9ovGQsn0pKVkuNhQygeI3J8Kzm89oqz+7aSPFZKvlpV546rNaRgipeR3M55AkRPjINXZ1lxKCS2wkQd1Ry65QK+bl8b3hIKXigxHcAH4T/lQy5vXXTmccccUNitRUfiomun+G/uprUrwJW4Q2EpBMBOYGOW9avw1hGW2bGmXL5zJrIrHgywbtWFvC5WtxtKiEqATmWjMQIjQbelbfh1olhptlAyoaQlCRvASkASTqfOudkWJScOb/hnzpwoM6HSKjuBWkGK8QSfvGelPTSRlr0b1CuG1HaT+uVIZtnAJmPr61BPUgwdajBCY1J0311/WlD20uFagpSiOXT47VJesJQACSREmflUDqb6eRA2HX50jEMWQy0VqVyMCNZj41zNvBMgkHeaAcaoWhorQsoQBCtATCjrHpQZ1jPtPunFlCD2aRMGO96ms1vcTUtxalkFSlEknUnlqfSlY084h5wgkpUe6T4UGJnU16ueZHN9UsHvCj1rtQq1YjlRi3GleKOh+lZNq4CuJrYrvEGK3FpbOPp7JwJIhBSoGFLj3gs9elVjCPafdvvJaFsyFKCiDmWfdE7R4Ua4o4QR2C1Bx2dNColPvD7u1VrC+FEi6YHauJK84lByqENk6KGvKPWmov8AhLzjqMzyAhckQJjw311BrmrE9spZWTp3UawOp6fo0vDcN7AFPaOOSc0uKzKHKJPLSpCbXM6F51AJBGQHuGeZHUUxTqUUq4uENIU44oIQgFSlKMAADUk0pmSNQAfj5Vkft84lUnsbJCoStJceA3IBAbB8JCjHOB0rpxNqWhvF/txuHFKRYgMtjQOqALiv5gFaInlIJ6xtWe3PF1/d/s3Lh5xJMqSVkpMblQ2gb9KBmSqBJJ0jf5Dyq04Ux9jGdeTPlzJbIClOa6BY+6ggHTc6bQa75JGGncB/0BjK+7o8oFKS2pAECJBJMkjlpMaSavQdQpIWFApIkHkfGsgwl9d86Wm0dgHI7WFFSABHupMhEeHU0SxXghu3UEOL7dJEgqKpAnUEJIT8udea/ftqVc+K7RFw22lLjQKF5j2hgEZCORmdajYNi1nZs9m7c24OdStFpSmFHbvKJnSqBd4bYNJK1stJSOZBI8o3mutDYr/coYJ55UJ5GOY18+dXImrRxLjGGXDiFrv2ghAjIkhUzM6iYnTlyqFccRYQpSFm8XmQEgZEKJMdR2Z50wyECISgR/Kn8qjY1jrFu2FKHeJypSmAokfQePjSYauf/wB2MPPu9srTkw6f+kVGufa3anQM3SiOQYUI+JFAMNxpt5AW3OXxJB8daUbxSkEGJIUJTodQY8Typ6/hoX7Y1JfYsLoDKHEK0O+VaEOJBAO4kj1obgXsaefZ7R51LClozNNkZlGRIKyDCAemp166UZ4qtluYRhSkDMtKmIB1EqbgZhzBUkA+BrRrP9khP2pxJGmRUFMET73x2PlWr3eZJFxlmG+xBcTc3CUjoyMxnl3llIjntVL4r4dNlcLZC0ugJCgtOkhY0lMmDoRHrzr6aQhOUKDYy+Wsb6Desg9reGodUzdoC0dqv7OpKhzBJSoch97Tfarx3bfaWLLeWh/oLY5KbRGnJKRt8fhWpOsk6jWsm4yv1s9mpskLQFKTAE5pTHvaTvvS8a9o9zY3HYOhTrgQlUpyRCuslI5HYViTV1qaArmKX2ZPhFY077Zro7NrHo0kfIk1Gv8A2nvuwVMKMdXyj07iavia3NuBzFLKK+db3i91wR2CBruX3lfgJqB/rC+NMrYHTM6R6DNWsNfSxZpPZgb6CvmIY/cz3VIHl2nL/iVMa4jvpUpLiAeZyqI8pUs9Kl5NfQt1i7aNE99XRP4nYVVuMm3HmAk/vCoEIGsA6axsNdzWOL4jvCoEuBM7EIAGnSZ+NXPhHiYqt1tqzF6ZW4SnvBRMAADugRttqTuaz1zZ7NUTjfB1IUG0d6CTpz8fnVUXhjg3SRzrYbu3TmBVqdddKqWKOWHaqLiVqWd5Ss8ogRpGnKunHfrEb5aI67eNOf6yWSDlVdMBXQuI/OsAx/jy5uipKnClo/8A4kwER46Sr1PpVbdugNq58/FV8n1nZYiy+CWnW3QDqUKSqD4wdKeA1r5NwviN+0cDlu6ppfVMQR0UDooedfRnDHGrT9izdPuNtZkwuTlAcA1AnymKvXOLKL8SD+jOen+IVT8OfnEbNPg6f/1kUbxziyyct1obuWVrUO6lKwVHUbDflVOssXbbxO3U4oIQgKzKUYABQvc/CsX7GqXAGnrSWzBND2uIrW4UEsvtuKAJISqTGgJj1HxqapUa1b9rDwFfNntcbW5jVwEgqgN8ogJaTOp3G+tbxxJxKi1ZLhzKjQJSlSiVGYEJk8t9hWKcf8aC5UlSWFIGTIZSAoaye9Ekac+vKt8W6zVXwezLjiGwsISR+1A0XAE7+PWiY4c7U5wFZc5B3nTbfXaKHYQM12FJiCBsIAMch4fA1oTF3A76pO+wHyFa6tjIhhVo3Y2/2hTS1gEJITuPPwpu/wAZVcw4Wy0mO4kmVZeROm5rrLispJZKe0S73SnTUHkJ0+NIxfGW3QhSULQQgJKV5ZGXQe4ojbxrj7aBMSYS6nKqImR4Hr86rrqfsocykE7pESCY0J22+tHXXCozIHkBVUv8WQtwJHeQCFFRI1A3gbmOnPLXXj2yIYbjd+pMlaezQlUkjfoJ2n6Cj4whmG3CkZsomdRJ/m+95+NDmcOubm0Itkl5LajnUkCFBRygx56kJk6RUnALt1tDlvcJgtqCMpzZ0Eq1KgdtCCABtS/2AuMgkpSAVak66kaaQPD613axqNOhjQTXBfdH62rxtU6jrtXNVk4efS3hVupQUvsUaZYzEoUpAIzED409w7cOOkvBKnJOiFGEhQ3IzTJExuaE4dK8GUhEhaUPpTyOZK3CmPGQKh8KcThbbJS5nUGwpfgsnv5tNCTOnRNOp91Wj9vdlJGVpC84jcjIQdf7WkRWXe0PE0JuEW37NbzjrJdKQRkIckRPUKA8prQHXsy0vdskN5dQVjUjaRm3EnYdKzTinhG5OKMXSW1rZedYUtQEhBzJBCo1AypBk6a1ePso1xskl9lEK1UgeBBdH5Ux7RcLU5iClAj92ga+BVRTiLW+YEE6t/Auf9qRxY4Pti+uUT5yfzFSVKoy8OfaPcUoE8kmQTylB56Utd+4kQ/boUd86UQFA7d5JGvKaJYowQQ6HFNq93NmHu8+6qQfKKDPKdT+07VXZqVz7uYg945No8YE7xXSe0ONX1m5yfaJgAHKoa+JO3nFSBhzKspbczdQTlJI3A0ISY6nprQu5vmSYQyVKUYGVagrfUhMRodtNTtTllarSlalIuFJHIdklxKgJBJ7QzoeaNauA2jhwqKYTmEghIjMUpEa5VEGJqLe4W6FOIDeVMjMSQEpHiVba07w3i+U9utt5LaUkhSynVQI1SkAawSZGlEzjdgV9q7cDKhWdKCFiVax3fvEQNPEnnWfeqjYbwM8jO88lJiCGpKioT3sxGkxtR2+tUoh5uA2sRlAA13BgeAg+VVHFfas+4OztEBCQSlLq9VFI93unupIEDWduVVWxv7pLvalwqIzDvEkQr3gOQ16dKvhb7ouWIY+gaEwRyqlYti5LhiYip9hhT17cpbTpOqlckpG58d9PGtPtvZ/aoSE9ilcbqcGZRPifwps4GHB8jy3/wAzSQsqgASZ09aK24aSSCRG+o12qW2Gg6ARMgHQxuOo2OtdtQBQyrPlIMjeNfpWocQ4cu0smG3BkL61Pdn/AAwhKeXnUHCcOa+4NiFZhtI2BPhVjubpb6gXyHFJ0BWM0A6wJrh33tVUMIfh9sj+L8DUziTEM76zppA+AH41Z2LNsGQlM8jlAj4V6kM5wkpSVK20HLn+ulY8vZgN7OeImGL4ds4lCVtOISpR7uclBSCdhOU6ny5itymUzFZqlhEjup8NBr8qcexwokqWqEgyQZGnKOscqzet+mp6EuN+Kkt26Vo7rSpSshPfTOwIGsEiIGs6Vn7vDir1PaNZiOo7RIPnAg0dNn/pBSSgq7NCwslwQknLocv3iJnXSRVpsbVLMAuKVAgDYeg2q7ifbHm8MLKiUpMzBnXUfPlSLvFQle5Ej51trnEbQSSoiE89zPl1qg4/i9s5cBa7e7CZQSSy2W+4oKBQtsqImNQTBE7VuXUwAw6zS+zeqXM29styDoQsj9mSDqeZ+FLdWVa9fPWiePrubpFzcF8m3aZWUDKElXaAgoXA1AyjnzoEh8BMdKv6DGJPnIUnuz03iOVVN9JJzJQSnYA6nlsB47GrFijiSps9SU6/zRHzpWBsizUXR37oEpSpQGRoH76QdVOQNJhKc3OK6c3IjRPZUHbRlbLyIdJDhSVSpMgZQoA906Zsu4kVYOMWmXLdbxTlcaSV5gBqDGdKlQTEDQdQKovslU66p9x5SjCgMyuZMnU89CDPjVm9pGJ/Z7UI0V25yDnoBmPyEeZFcbvk1+ldbfHgc3wmvQ3MnY9KEWUgpBPOdPwqyu5IGQE6fOpfSCXB6ZsQDJ/bvDXxeV+dZHwwxcIvg2wCpYWpKhyKEGFZjsBA36xWzcI2w+wrjlcOHnzcCvxob7O+GCL3E1RqH8oPRKyXAB6KHwrcueSpNpw6HHAAkgTrryB10rRU24S2fKm7LBwggnfoKlXtwlASlRAUs5UjqQCogeiSfSucn9VneJMFWIsg/wASPkSahcToAuX1Aag/PKDR77IDibZ6K6dGyajYjhLirl8pQpQKukAykTHWiKMxcpuAVpYWtSJTATJEgGBm1jbXamL2ycdTCrNxIH3nVobCefvGYH5VYXuAjACm1lX8Q0qFc+zhREhCisaplKTr/ercsRUsPultP9mww044r3XMyikEg95K8qQrSdQDsasDfB+HLW4tD7t3dtjtHLdeSVJmCUlJykiR3Z25aikngC7dKlvJWrKISlYgeOnpzrWOE8F7CztW28gSkEugRutJJIjc5tPKtXqfoxgvEnFl08A32KWGk6gKHe0BGpO2h2jlVZubZ1XeUIETv0HStw4w4NFwvLclKFlwi3uEzkWIzJRcojumNA6JnLqZMGk4lwpiDK4RbLUtBIkJUU67FKgIUD18a3LJ9IpraEpBA5pEdNuR6a7Gm7O7PuwSqToNefQa/KtOwLg63bQHLlIddUcxQQOzQTyA3J8TpI2FFHOIg2rKylDaRpISBty0rN+T+LgP7OcNeZU464wUZ0AJUTGbWfcOqfGjN+orWSp95J6IWpCR6J+p1qI7j4UdVd79c6GvXiifyrldt0Jv+F7Z1QUrunkRpNBn+BFJIUlZWgq1MQQOQJBiJ5xpRV69SopyklMT03603iF4XEhAUUp6pJBnrp9KsvUExODXDKY7PMjlkUkiPjJ+FPoZUEhRSoAzE+Ghj4iq9ZksraLjLLwSsBTqxmVkG0AmEnyHOr9xFgJUwq4YchKGpDX3QEyo5TuCZ2M1LFA7i4cbSFwgJkAAnvq8AIgHeBNRF3jhV3UKT/EBkTI/tgHfUQDy5VW7XHlqBdcCuzIkAqMBXP05zGxojbXbqDnOjZjuaEGfSdN6144i3MXMALXlQlI2mY8zGvkK7CVt3DobS2vTvSrROo948xI21oXb26nRLiglIPd01/tQZivcRxoIaLbCQjtVhEpGUqJ3UY8ya54q3O3TDaSlpaVdYMiTznnQm/xVSUKM/o1B7JLeVA0j5nrUd7FW0JUpyco3A1J5AfOpIIH2sFcOd5MAqT3hr5oUCPjzoixiOF250tFpUdylxZ9feE1Xr5aUrUpKe64kFMnaN6jLflCF89R/nXXxRpZct7q1eS2sqQtGQtgxE+WvjNUTGMDcZXlUgmRIUASD6gROtNYNjS7cyNU8x4VpNm8i7ZBRBQR3geR/Cs3eV+2N4xbFTak6hSddRB0q3cIYc1dhD6ikq0zNE6hST7ygDMGJA5z40vjK6skjsnCvMnVLqdSkTGQmZUNdvKoeFYfbBsXFn2yChUBwq76gB95HuqSSNtNNq3bvKNCZtS17mXJMqShCU77kZYoFx5Zh1DYIUcq5SoA9JUN+cA+OWimD4ihwaGFgElOvIwqJ3E/IiqVxxjzn2hHYKT+yJKgoSkqylIBSdNApXxFc+ZbVpTFjCSZMztzFWLDrIZBPp5UGwPExcMoWUpSvLlUUz3lAalQI5+BNWXDk91I5Rr41OthBfhJuLe6TM5bg/wDmQ0v6KFV7FuMn8KvHy3bJfbuSyffKVdr2akhKQASZDXTfzqw8Kk5MRjcPpPxtWP8A2mgftH4eduhbptk53nHEpHeCYDTbqs2YkRGaeumkmunN9laa7dPJQVdmCQJiT8NqqL6XX8Ws3VyEJQ8AjXKDkGviYJqx8OYK83aMouHCt9KAHFAkyob6nfz50Dt+GLtGM/aFLz2nYKS2M3uLOSRkPWFHMPLSrl/YTieJotrkvKStYQr3UAZjKMumYgaTVPcx28Wtxabm4aStai2gholKVKJSmClWw8TtVjx1ouKcgD94fkY/CmEWqI2B84rluLVbXit9/tz/APysf/FUc4ne/wC3P/Bn/wCOrUq3THupjyFelhO5Sn4Cr5pirKxXEI/rtx/ytfXs60TgTFO3bgnvic39rn8d/WgqHBtAjzFMcP3am7t4onWE5QCT6AazpvTy0P8AtbxkMITAWm4ykMOIBOVWZJIUNiCAdSDHrVKwnjW/DGR15akZs0qSkLG+gIA0JIMeBo7x1iJfKELBDrRKpUkhSkEARG0g6yJBHjNU3HErZS2twhMSUtn31ExBUPupHjXSfxKM4xxIVx/EO6uNO8NzVffuTQ3DVGCpWsySeeYn9fGnnVkxrWvHEK+0kHenFYgRpUV5UKphS5Jq4HMPxeS4FEyknb+AeA6aVOS/zB0O1V25wtbas+ZKjucp2EayakWV3pAVOnhVvM+4LA2hK0lKjGYaEbg+FW+wx79gWQslJRkmAVbRM9az1q70mf8AtRmwvUCJgaEeh5T51z65UOusPQhzKpSlpBKQO6gREHQ+e+tErl0ZAAQEJ7u+idNCZ30APrVdxJt0vqWiClWXQnWAB8Kl4Yi5bMZUPJXCiFH3VAePLlWrPSDllfJWtICjAkkn7yiD12SN96iNXPaLbUCCEqPOngyVjKRCDopK8qgQDIAI5CNDQu0uR22QoCSk5YHUGZ9fyrOC3rf7yp+6Dr5VUsTxDtG1pI0P56UZLkMOLVutWUepk0Lat21D3gd5FOZigyMRWmEOagCAfAdfzqY3fAafdOh6VBvVlThSwJMQVcvIVCYtlgqCTKU79JA1iuuaiyPKhPd/GmE4gQmErWlQ3CVKTIHUA6+tCG8XnLEzsRyM1KeZMkKlKhyOh8vnU8f6D9lcW9wgJdSFLTqAr/t9KKYQshSmwIA1EfltvWer7VCgpKiCNjXj+Mvl0uFZSsgDTuiB4DSp4aNKxFpTJzhRS4HA4ADBSlxsIy6ciW5ioqlpcQZCSZIJ0md/Q1QW8TWokakrO3KdgY8N/jVuwnCQ02rULWpQJUdJPSfM/M1m84CmCENoyRlCenWN/WaOYdeDKQPA+PSgTacuvu/rSn7e6OaUkg7EfnXO+1i+cGugpvgDP7tR9WlJ/wDTqe7elpttYybkd5QHLkTz0+tA+AjLuIBJAKmmDoZhUPo8h7o06zRJ21C7YIWrY76SSPCOk7Cs1qF3/HTjMJ7LtMwnMhaMo8CSofSpfCXE6rp9aFJSmEFX71K1bgahOw8ZoGxhNqhGdSWyMubtCEQExvm2ijHAt3auPOi2caXlQMwbKSBKv5esfKtc+0D33v2jmXWVr/8A6GkBZHLn50hLkLUeRUv/ABqp1a94Fc6qOoyefhy50kqilOakUyCkeFAvNI/XnQa54lFi288kBx0qjLmjKdkhWXUyeQPIUQxC6DbSnAJygmOpjT51WsHw0IUq6uCmGgezRI1cIlTivHWEjkIPOt8z+pTt9xPcuJQq6Slu4yk5E5gEp+7KSogKO/XUeNUTGLguOwSSSdTNEL3Es3aOkk5pjrQqy1latzrXfmZ7ZTkpGZKdkoEnzpLTmbKY0J+oqLe3AQ0f4l6+lIw9/IyFq5SR6mB9a1gk3q+8PKmkpHOmnHZQlRp5CZFBCtW1BAQYIVunoInffflUBy3W0e8IPIHeOvhUhNovLmzjNOiM8L/XrUe/YWlQzcxoeXpWoJTd2IBBHiJ/OpKMVQIEyJ9RNA00Yw90tapCJPNScxjwk6UsBJDwkAHyHP8AWlHbW0dCAcpg7DKZ157VWmsXdHuqAM8kpn5g161xjff7Q4I6ZRt6VzvNovVvhDqphpw+SFc/Sm3uGHW1G4cZUgJTkCyNDm2nxnaqM9xdeq3u7k/8VY+SSKXhnED3bN9q864jNqlbi1JOhjQnrU8LFWQ4eu4ITmCGGzBWfvK3XlHMjbwih+J4ihYNvapytDRx37zhG4HQfWo15fu3LqwlKoADTbaNgFCVeU7T40Tbw1u0bDl0QNsjKNVK8B+Jp9IiOsfZrYrgJzEBI5nTc+v0oEMyWw0gftHBr/K3v6FRGY+AE0Rx7EnbpYlAQhAkJnujzPgN6j3dwGkZGQS6sS44Rrr90fwiIMVuCBkQh1tAIISsFauUg6/CrDxK2o3EobWsFDcwhR+4J2FAcKtkBaVPpUtA1yJIBUQdASQdDzgTViXxmhS1FDlyFKPdTlayJnkJlQAFL9+hWLwuAwErHhlUPkRUX7G4fuq+Bqx3eIMEkhd0XCZKldjlPkAJqML9sbquD5Fof9NalCuHsDuic6WVqB0Byz5mrgeG77KYtXlHqMoA/wCdQ+VPcP4kgNNkG4IIkAuoTA6QluncX9oircISG3VhcnvXLgjLH8Kf5q4221TKcAxGD/RFnxKmB9XKet+GMVKv6pE8y4wBt4OGfhUzhDjFN8t1tbbjZQ12iSm5uFBULCSD3xHvjao/EnG67RCS2ylZUSP2jtwoRBP/AIo10qe9zBcOBMEu7dy5XdJQ32jTaUALCiQ2pySY2P7QaCsy4yxzM8o/wLIT3/dynLIA05E76T40m39qdw44nPbWZCSNS24tSU5hJTndOoifSrjxdj+GIaDlvbWSrhbqSD2CF91Su8VaaHWZq5l9iQhzNhAJVm/ouqiZJlO59TUT/wCntMP356JZHx7Q/hRi34rfVh6XIbDnYZiA2mAqNo6TyqT7Jscurr7WX4hJbCO6ECClRMQNdanFzVQkbCOYKv8AmM/jUtC40kTFTGeGH20hOVC8oCc2YgnKI5p8Kac4dvvuMpI5ftUz84rlltVBW75TUNT5B8qlXfDWJf7NI/lcb/FYoW7gGIBRBtnT01bP/qGr42MlXj4Wggzy06wQapuO45LDgQmEFWVJ1nU7fAfOrLc4Jf8AO3cSZ/h/IkVn2NWTzSi06hba0wcitDrsY8Y3rpxyjy7clKE9d6S84An9cqTcuZRQu9uiYFdpAi7fLigN+VEHb5AHZRoBE+I/yoVbrhWboCfy+ZpdoxnUZ6Ez41rARQQULA+7B9DT1s6ctNMghZHJTZHqK8sz3d6yLFcWLC4KkmdSCCRsBpp+tKF2d8HkdkpOVMeER0FEe07o9a87NKhOgIrlKKhe2fZkDNm35RtTzDs0UxS2zIhIzKJEddDUW0wN4/cI8yPzrrvr2GwN/I0NSCI8qs7fDL5/hHmf+1Kb4EdO7iBy2UannP6KuKWkzVwt/ZuSdX4Hg3+aqnJ9nzDWVSlrcJIhJyhJ8+ZHhS/JyqZw5w+6q3bWlxxlatVQlMlMQnU66xPqKcXwclOZxxx1a499WXSOQH4VbmnD3Up/QGmlP39ikNLzCTlgc4JkTG+k15f8l1cZpd4S6RAK1pTqAop3B0mNDB5babUCvcEeQVBQjKZJmRqdCdOZNaViDdv2KuzeTnyqKUmdV8tY69aqWIvHs1lbjf7RESFpOoMjRPMdK6891FYw+zSXU9spYSTlJTooToCJ6EzHSmG7ItvqSdezKhO05ZA+NSXXQrYmRziNfCnLp2QtZ3MT5neu2ogLVSCukOKpBXvWhfbAZWGCP/DE+ooNxge+0OiVH5j8qPqRDbKejafoKrfGi/26U9Gx8yfyrjz+QI+zm5y3hG+ZlY+aVf8ATRHjpH9Ga0GrypPk2qB8z8qrHBNxF+1/NKfik1aeNAS1EaBwK8iUnb4069dxVU4Uts7yp2CJPxEVZ3sMSZEaGg3ACZcc8kj4k/lVrVbvduAMvY5f7wV+VTu/7C34GZabUIkJB+HKpmI8TMNgdo+211h0oV/5VCRVYzFNi+k6EIWk/P8AOsXeRBjwFY448t9rr6Cb4oD6XhaXi1LbbUrRWYDQ5feTrqKoDHtexRKApL4k/wASEnl5Co3sluQl9aDpnSR8Rp9Kq16Mq1o/hcUn4KIrrzzlsStT4R9p+LXt0hjtbdAIK1rLPuoT7xgK1OoAHjRzjji68sFIW0+y+HDlKVskLSAmc0pWBB21HMViGEY29bvJcYVlcGgO4IVuCDyNaFjVmtxZU4orUQNdo8B+uVO/V9hbPt5vxopi38yFjbXbNQDHvaH/AKQ1ft2wvktK1BSfAA6EeB61C4gsQ3blXMnL8arLPntWueZfaHbm4nYn1qM4qYrjSa6Dgd6OsJCQIH6NA2UyRRAXwAAImpQUtmU79ASPWoCFZSodFH8/xpTV2IhKonlUa6dSVnlWZBZfufrrSGfvV1dXIIY94frkaN2X4/hXV1Z7WCVvyqYnaurq5qeZ5+VNP+815q+tdXVAYsPfRRa53X5j8K6urCs7u/3h9arnEGya6ur08M0Db5+dLuP3XqPxrq6uyBq96Qqva6tq1FXut/2R9BVO43/rQ/3afqa6urh8f5CFwl/XmP8AeCrlxz7n99P+E11dTv8AOAZwN+8e82vqqro173x+prq6sfJ+RC7v+r3Pr/hFY3fe96Curq18P7KsXs8/rQ8x+NCca/rFx/v3P8Rrq6uk/Koh2P71v+0n/EK2HEede11Y+X7gp/G39Vb/AN5+BqktV1dW/j/EeHc15+vnXV1dB617wp1zY+n1rq6gjp5edPP7+ldXUH//2Q=="/>
          <p:cNvSpPr>
            <a:spLocks noChangeAspect="1" noChangeArrowheads="1"/>
          </p:cNvSpPr>
          <p:nvPr/>
        </p:nvSpPr>
        <p:spPr bwMode="auto">
          <a:xfrm>
            <a:off x="0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9948" name="AutoShape 12" descr="data:image/jpeg;base64,/9j/4AAQSkZJRgABAQAAAQABAAD/2wCEAAkGBhISERUUExQVFRQWGBwYGBgYGRgcGBwaFxcdHBscHBkYHCYeHCAjHxUdHy8gJCcpLCwsFx4xNTAqNSYrLCkBCQoKDgwOFw8PGCwkHBwpKSwpLCwsKSkpKSwsKSkpKSkpKSkpKSwpLCksKSkpKSkpKSwsKSwpKSkpKSkpKSkpLP/AABEIALEBHAMBIgACEQEDEQH/xAAcAAABBQEBAQAAAAAAAAAAAAAFAgMEBgcAAQj/xABLEAABAwIEAwUFBQQGCAUFAAABAgMRAAQFEiExBkFREyJhcYEHMpGhsRRCwdHwIzNSYiQ0coKy8RUWVHODksLhU6LD0tMIF0Ojs//EABgBAQEBAQEAAAAAAAAAAAAAAAABAgME/8QAIREBAQEBAAICAwADAAAAAAAAAAERAhIhAzEyQVETImH/2gAMAwEAAhEDEQA/AAdm3FFm0RQ60om3XhrSO8O/tyH+L/tTSnMygBt+R59KlLAzqkiSlMCQCe8SYmvGmsqgSPWDPjsKB11CMsgA+cbc68t7cEExAHMEjT0pF84knQyI22NPLuIbTy1En8xUCbGSSM5HSYOnrT6lqBjMN41BH0pdkAUnLB13AHOl3rYnXcfDSoGXrtSCAUDXoZp22uQoxlUI6+NJxBsKAIjXSdzB6U5aJmDsIHrU/QlhGlLQilpTS0orDRCk14lFPZa4IopBSaacZjXSpnZ6VHcFVDGWlTvThaMTSIqoUgV6pNeJTS1CBQQlgzSQ1mUATE09k1qNdrWkhSDBB2029dK0mCFvhCd/ekwJpTmHQCUgjoB9Iqda4QE8wAoSDqVAnpJgemlIWlWveKinSdIKjsCk6p9JBooRn0pxsVHul94xTzJJpUiShFPst1601pUgIrKlMt61Jv2wUwRI5g7Ui2GtSLsaVqDN+IOBhq4wnTcoG4/s9fKqS/ZKkwSI61uKk1WuIeGEvBSkd1fyPn+ddOe8+0sZG4XAd6b+0uDpRu+slNqKFpg/rUUPdthFd5WUBzEiNDvXn2rxSPWnU2hKhQZ5EKI6E/WtySjWbRGtEmk1DYRRe3t5ivFWinMObdTC0JUPEA/Woj/DTP3UlH9lSk6+ho0y1pXikGazoAJwFQEJeeHmrN8lg145hL/JxKj/ADNg/NMVYexpYYp5Liut2lwke40ryUtB/EUl1Ts95hz+6pCh9Qas+SkKbp5GK2rERpm7VMbfs1/VIUKKYZdNuCEKBIIMCZ1ncESKIBun2mhS3R4BSXHAkTEnkKfKKgXToKlCQMgB185PTpUxSwtw6wgD9c5py2uAqeRG4/XKvbRjO32mdYEkx7uk6A6aioiWVB3NnK0kSII+g3A9aYgpy9Kju1ICqacTRUYq5V4RTgFdGtEdGlcozS4NNTQIKfhUa71p8jWlKw9a9csDrVDlliyENhK1EqnTckjlr+FFHgrKFqBkTAG8RtNQsMwkJVmIKukxp5ACrAGdKopVwcyyqNzUu2bo3cYWhR/Kmjg5SJTJA5c6UNsinwilN2yh90/A04GyNwaK8Y0V6VIuUaUhlvWpVwAdNJ6VYgUTUd0TRL/R61HRJ+VJfwlYGsemtQVbFcGQ8mFDXkeY9aoGK4C4wqSJROiuXr0rXDZjqfhFeq4fS7oQSD5R9K1z1YmMUt2u+NKq16wQ4sfzGvpC09mVkkypDh/4hA+AipiPZfhZ1No2SdySok+pNdp8mJinWllJFHLazAry1tRRZq3ry7reIybcV79mSJJ0G9TksVGxMhDS5MSkgecGrgQ00Dt+ppTlvE6T4ComD4tKy2YBgR5AR+VWDs+o0pgEIY0BOhiSOk/WkrYHKibbAPupgculR7tmASNjEUELsBTrbApSW6fQimBnsRQa7wwh0LkZVECI8J19RVk7KhPENuvsszZIUghWnhMyOe9XEJdxNlJyrVG86wdADy1qA00lxzO2ZQAUzvqDyJ84qF/rIlScjiFIWdMyUhaSOgzEEa8tasNmzA2AO5gRqd6WBy1w5avdSpXkPlO1PPYGsDvqQ2Oq1AfKjbzSkstIQcpUZJmNxJ1kdflUK7w50qlCQQBIIy6qjaSa144BbWHtbhxTn+7RppvClnWPCpiLG3AlTb5kToUbdYSZr2wwV4IK3jlXqT3kkBI5CJjQU5c4TcOnurQEp095UwfIRtUz/gWLWzCSS28B/fP+Emo+P4K222gsoVKjJ1Ue7lnY7b1PPDiiyUFYCj94ZvzqbiC47NPUEfACt56uwUO0eSHBPpRy3uAvbaqnjbBSs+BI+dM4ffKQYzZRM84kVzwaC0xTwRQC14zthAUsk+CFflUr/W+3Go7Q/wB0j61QQca0puzuxCo1hUHXnA0+dVzEOPWDITnHjA/OvOFrlarcrmCtxaj1gmB8k0FoNwmNdvn8KYcOZUJPnpSLdaidQDPWKKWVmoCYB+Amgds7aBTjlmDvTk9aUl31qqjE5dBTiLXmaU44nSZHj0r0XA/zqjlWCFbgVIQ0BsAKbQqadUqPKt84leZRSgBTRfTO+tBsV45sLZzs37lttcA5SdYO2w8Ksz9AKw1Booy1UFjejNs3pXnkUjsKFcRWpLXkTPwqxhFMv2qSCDrmrWDO7nDTnmDuCPgKs+EXKy3k7zihoSdgQJ39Y16UYTYgpCYmNAY6f5VJt2AgQAOZqYBjLbhOVW2+3ynnXtyzKPUVLWsyNYIPoeunlXLExl2Gh8+lUDkMU+i3qWhmnkMUwQS3ypKm6KfZ6Yu2kpSVrISlIKlKJgADckmrgrX+gWQoKCdQZ30nyqSlvz1p6yvmrhoOsLDjapAUnaUkg/OlFNTBLx28ShbAImc0eBCRqfDWPWpeF3MtAxlkq0O/vGqRxzerH2cyUwpYOpEyjYxykfKp/DV8o2ye9mAKhMzpMxJ6THpWtv2ix41eoSw4VqypKSknmMwI/GmcKvhmWiVFQShXejYpAG3lPrWe+0XH1EC3hQEha1RplgwB4z9K9ZxhdrdNKUVLKmkBSUyZARGwE+8mfKnv7Nar9ooLxDfhDjE7KUofIfr1qSi5MDeomMNZ8kgiJj5UtVXMbYGZweZHqJ/GqqU1O9ovGQsn0pKVkuNhQygeI3J8Kzm89oqz+7aSPFZKvlpV546rNaRgipeR3M55AkRPjINXZ1lxKCS2wkQd1Ry65QK+bl8b3hIKXigxHcAH4T/lQy5vXXTmccccUNitRUfiomun+G/uprUrwJW4Q2EpBMBOYGOW9avw1hGW2bGmXL5zJrIrHgywbtWFvC5WtxtKiEqATmWjMQIjQbelbfh1olhptlAyoaQlCRvASkASTqfOudkWJScOb/hnzpwoM6HSKjuBWkGK8QSfvGelPTSRlr0b1CuG1HaT+uVIZtnAJmPr61BPUgwdajBCY1J0311/WlD20uFagpSiOXT47VJesJQACSREmflUDqb6eRA2HX50jEMWQy0VqVyMCNZj41zNvBMgkHeaAcaoWhorQsoQBCtATCjrHpQZ1jPtPunFlCD2aRMGO96ms1vcTUtxalkFSlEknUnlqfSlY084h5wgkpUe6T4UGJnU16ueZHN9UsHvCj1rtQq1YjlRi3GleKOh+lZNq4CuJrYrvEGK3FpbOPp7JwJIhBSoGFLj3gs9elVjCPafdvvJaFsyFKCiDmWfdE7R4Ua4o4QR2C1Bx2dNColPvD7u1VrC+FEi6YHauJK84lByqENk6KGvKPWmov8AhLzjqMzyAhckQJjw311BrmrE9spZWTp3UawOp6fo0vDcN7AFPaOOSc0uKzKHKJPLSpCbXM6F51AJBGQHuGeZHUUxTqUUq4uENIU44oIQgFSlKMAADUk0pmSNQAfj5Vkft84lUnsbJCoStJceA3IBAbB8JCjHOB0rpxNqWhvF/txuHFKRYgMtjQOqALiv5gFaInlIJ6xtWe3PF1/d/s3Lh5xJMqSVkpMblQ2gb9KBmSqBJJ0jf5Dyq04Ux9jGdeTPlzJbIClOa6BY+6ggHTc6bQa75JGGncB/0BjK+7o8oFKS2pAECJBJMkjlpMaSavQdQpIWFApIkHkfGsgwl9d86Wm0dgHI7WFFSABHupMhEeHU0SxXghu3UEOL7dJEgqKpAnUEJIT8udea/ftqVc+K7RFw22lLjQKF5j2hgEZCORmdajYNi1nZs9m7c24OdStFpSmFHbvKJnSqBd4bYNJK1stJSOZBI8o3mutDYr/coYJ55UJ5GOY18+dXImrRxLjGGXDiFrv2ghAjIkhUzM6iYnTlyqFccRYQpSFm8XmQEgZEKJMdR2Z50wyECISgR/Kn8qjY1jrFu2FKHeJypSmAokfQePjSYauf/wB2MPPu9srTkw6f+kVGufa3anQM3SiOQYUI+JFAMNxpt5AW3OXxJB8daUbxSkEGJIUJTodQY8Typ6/hoX7Y1JfYsLoDKHEK0O+VaEOJBAO4kj1obgXsaefZ7R51LClozNNkZlGRIKyDCAemp166UZ4qtluYRhSkDMtKmIB1EqbgZhzBUkA+BrRrP9khP2pxJGmRUFMET73x2PlWr3eZJFxlmG+xBcTc3CUjoyMxnl3llIjntVL4r4dNlcLZC0ugJCgtOkhY0lMmDoRHrzr6aQhOUKDYy+Wsb6Desg9reGodUzdoC0dqv7OpKhzBJSoch97Tfarx3bfaWLLeWh/oLY5KbRGnJKRt8fhWpOsk6jWsm4yv1s9mpskLQFKTAE5pTHvaTvvS8a9o9zY3HYOhTrgQlUpyRCuslI5HYViTV1qaArmKX2ZPhFY077Zro7NrHo0kfIk1Gv8A2nvuwVMKMdXyj07iavia3NuBzFLKK+db3i91wR2CBruX3lfgJqB/rC+NMrYHTM6R6DNWsNfSxZpPZgb6CvmIY/cz3VIHl2nL/iVMa4jvpUpLiAeZyqI8pUs9Kl5NfQt1i7aNE99XRP4nYVVuMm3HmAk/vCoEIGsA6axsNdzWOL4jvCoEuBM7EIAGnSZ+NXPhHiYqt1tqzF6ZW4SnvBRMAADugRttqTuaz1zZ7NUTjfB1IUG0d6CTpz8fnVUXhjg3SRzrYbu3TmBVqdddKqWKOWHaqLiVqWd5Ss8ogRpGnKunHfrEb5aI67eNOf6yWSDlVdMBXQuI/OsAx/jy5uipKnClo/8A4kwER46Sr1PpVbdugNq58/FV8n1nZYiy+CWnW3QDqUKSqD4wdKeA1r5NwviN+0cDlu6ppfVMQR0UDooedfRnDHGrT9izdPuNtZkwuTlAcA1AnymKvXOLKL8SD+jOen+IVT8OfnEbNPg6f/1kUbxziyyct1obuWVrUO6lKwVHUbDflVOssXbbxO3U4oIQgKzKUYABQvc/CsX7GqXAGnrSWzBND2uIrW4UEsvtuKAJISqTGgJj1HxqapUa1b9rDwFfNntcbW5jVwEgqgN8ogJaTOp3G+tbxxJxKi1ZLhzKjQJSlSiVGYEJk8t9hWKcf8aC5UlSWFIGTIZSAoaye9Ekac+vKt8W6zVXwezLjiGwsISR+1A0XAE7+PWiY4c7U5wFZc5B3nTbfXaKHYQM12FJiCBsIAMch4fA1oTF3A76pO+wHyFa6tjIhhVo3Y2/2hTS1gEJITuPPwpu/wAZVcw4Wy0mO4kmVZeROm5rrLispJZKe0S73SnTUHkJ0+NIxfGW3QhSULQQgJKV5ZGXQe4ojbxrj7aBMSYS6nKqImR4Hr86rrqfsocykE7pESCY0J22+tHXXCozIHkBVUv8WQtwJHeQCFFRI1A3gbmOnPLXXj2yIYbjd+pMlaezQlUkjfoJ2n6Cj4whmG3CkZsomdRJ/m+95+NDmcOubm0Itkl5LajnUkCFBRygx56kJk6RUnALt1tDlvcJgtqCMpzZ0Eq1KgdtCCABtS/2AuMgkpSAVak66kaaQPD613axqNOhjQTXBfdH62rxtU6jrtXNVk4efS3hVupQUvsUaZYzEoUpAIzED409w7cOOkvBKnJOiFGEhQ3IzTJExuaE4dK8GUhEhaUPpTyOZK3CmPGQKh8KcThbbJS5nUGwpfgsnv5tNCTOnRNOp91Wj9vdlJGVpC84jcjIQdf7WkRWXe0PE0JuEW37NbzjrJdKQRkIckRPUKA8prQHXsy0vdskN5dQVjUjaRm3EnYdKzTinhG5OKMXSW1rZedYUtQEhBzJBCo1AypBk6a1ePso1xskl9lEK1UgeBBdH5Ux7RcLU5iClAj92ga+BVRTiLW+YEE6t/Auf9qRxY4Pti+uUT5yfzFSVKoy8OfaPcUoE8kmQTylB56Utd+4kQ/boUd86UQFA7d5JGvKaJYowQQ6HFNq93NmHu8+6qQfKKDPKdT+07VXZqVz7uYg945No8YE7xXSe0ONX1m5yfaJgAHKoa+JO3nFSBhzKspbczdQTlJI3A0ISY6nprQu5vmSYQyVKUYGVagrfUhMRodtNTtTllarSlalIuFJHIdklxKgJBJ7QzoeaNauA2jhwqKYTmEghIjMUpEa5VEGJqLe4W6FOIDeVMjMSQEpHiVba07w3i+U9utt5LaUkhSynVQI1SkAawSZGlEzjdgV9q7cDKhWdKCFiVax3fvEQNPEnnWfeqjYbwM8jO88lJiCGpKioT3sxGkxtR2+tUoh5uA2sRlAA13BgeAg+VVHFfas+4OztEBCQSlLq9VFI93unupIEDWduVVWxv7pLvalwqIzDvEkQr3gOQ16dKvhb7ouWIY+gaEwRyqlYti5LhiYip9hhT17cpbTpOqlckpG58d9PGtPtvZ/aoSE9ilcbqcGZRPifwps4GHB8jy3/wAzSQsqgASZ09aK24aSSCRG+o12qW2Gg6ARMgHQxuOo2OtdtQBQyrPlIMjeNfpWocQ4cu0smG3BkL61Pdn/AAwhKeXnUHCcOa+4NiFZhtI2BPhVjubpb6gXyHFJ0BWM0A6wJrh33tVUMIfh9sj+L8DUziTEM76zppA+AH41Z2LNsGQlM8jlAj4V6kM5wkpSVK20HLn+ulY8vZgN7OeImGL4ds4lCVtOISpR7uclBSCdhOU6ny5itymUzFZqlhEjup8NBr8qcexwokqWqEgyQZGnKOscqzet+mp6EuN+Kkt26Vo7rSpSshPfTOwIGsEiIGs6Vn7vDir1PaNZiOo7RIPnAg0dNn/pBSSgq7NCwslwQknLocv3iJnXSRVpsbVLMAuKVAgDYeg2q7ifbHm8MLKiUpMzBnXUfPlSLvFQle5Ej51trnEbQSSoiE89zPl1qg4/i9s5cBa7e7CZQSSy2W+4oKBQtsqImNQTBE7VuXUwAw6zS+zeqXM29styDoQsj9mSDqeZ+FLdWVa9fPWiePrubpFzcF8m3aZWUDKElXaAgoXA1AyjnzoEh8BMdKv6DGJPnIUnuz03iOVVN9JJzJQSnYA6nlsB47GrFijiSps9SU6/zRHzpWBsizUXR37oEpSpQGRoH76QdVOQNJhKc3OK6c3IjRPZUHbRlbLyIdJDhSVSpMgZQoA906Zsu4kVYOMWmXLdbxTlcaSV5gBqDGdKlQTEDQdQKovslU66p9x5SjCgMyuZMnU89CDPjVm9pGJ/Z7UI0V25yDnoBmPyEeZFcbvk1+ldbfHgc3wmvQ3MnY9KEWUgpBPOdPwqyu5IGQE6fOpfSCXB6ZsQDJ/bvDXxeV+dZHwwxcIvg2wCpYWpKhyKEGFZjsBA36xWzcI2w+wrjlcOHnzcCvxob7O+GCL3E1RqH8oPRKyXAB6KHwrcueSpNpw6HHAAkgTrryB10rRU24S2fKm7LBwggnfoKlXtwlASlRAUs5UjqQCogeiSfSucn9VneJMFWIsg/wASPkSahcToAuX1Aag/PKDR77IDibZ6K6dGyajYjhLirl8pQpQKukAykTHWiKMxcpuAVpYWtSJTATJEgGBm1jbXamL2ycdTCrNxIH3nVobCefvGYH5VYXuAjACm1lX8Q0qFc+zhREhCisaplKTr/ercsRUsPultP9mww044r3XMyikEg95K8qQrSdQDsasDfB+HLW4tD7t3dtjtHLdeSVJmCUlJykiR3Z25aikngC7dKlvJWrKISlYgeOnpzrWOE8F7CztW28gSkEugRutJJIjc5tPKtXqfoxgvEnFl08A32KWGk6gKHe0BGpO2h2jlVZubZ1XeUIETv0HStw4w4NFwvLclKFlwi3uEzkWIzJRcojumNA6JnLqZMGk4lwpiDK4RbLUtBIkJUU67FKgIUD18a3LJ9IpraEpBA5pEdNuR6a7Gm7O7PuwSqToNefQa/KtOwLg63bQHLlIddUcxQQOzQTyA3J8TpI2FFHOIg2rKylDaRpISBty0rN+T+LgP7OcNeZU464wUZ0AJUTGbWfcOqfGjN+orWSp95J6IWpCR6J+p1qI7j4UdVd79c6GvXiifyrldt0Jv+F7Z1QUrunkRpNBn+BFJIUlZWgq1MQQOQJBiJ5xpRV69SopyklMT03603iF4XEhAUUp6pJBnrp9KsvUExODXDKY7PMjlkUkiPjJ+FPoZUEhRSoAzE+Ghj4iq9ZksraLjLLwSsBTqxmVkG0AmEnyHOr9xFgJUwq4YchKGpDX3QEyo5TuCZ2M1LFA7i4cbSFwgJkAAnvq8AIgHeBNRF3jhV3UKT/EBkTI/tgHfUQDy5VW7XHlqBdcCuzIkAqMBXP05zGxojbXbqDnOjZjuaEGfSdN6144i3MXMALXlQlI2mY8zGvkK7CVt3DobS2vTvSrROo948xI21oXb26nRLiglIPd01/tQZivcRxoIaLbCQjtVhEpGUqJ3UY8ya54q3O3TDaSlpaVdYMiTznnQm/xVSUKM/o1B7JLeVA0j5nrUd7FW0JUpyco3A1J5AfOpIIH2sFcOd5MAqT3hr5oUCPjzoixiOF250tFpUdylxZ9feE1Xr5aUrUpKe64kFMnaN6jLflCF89R/nXXxRpZct7q1eS2sqQtGQtgxE+WvjNUTGMDcZXlUgmRIUASD6gROtNYNjS7cyNU8x4VpNm8i7ZBRBQR3geR/Cs3eV+2N4xbFTak6hSddRB0q3cIYc1dhD6ikq0zNE6hST7ygDMGJA5z40vjK6skjsnCvMnVLqdSkTGQmZUNdvKoeFYfbBsXFn2yChUBwq76gB95HuqSSNtNNq3bvKNCZtS17mXJMqShCU77kZYoFx5Zh1DYIUcq5SoA9JUN+cA+OWimD4ihwaGFgElOvIwqJ3E/IiqVxxjzn2hHYKT+yJKgoSkqylIBSdNApXxFc+ZbVpTFjCSZMztzFWLDrIZBPp5UGwPExcMoWUpSvLlUUz3lAalQI5+BNWXDk91I5Rr41OthBfhJuLe6TM5bg/wDmQ0v6KFV7FuMn8KvHy3bJfbuSyffKVdr2akhKQASZDXTfzqw8Kk5MRjcPpPxtWP8A2mgftH4eduhbptk53nHEpHeCYDTbqs2YkRGaeumkmunN9laa7dPJQVdmCQJiT8NqqL6XX8Ws3VyEJQ8AjXKDkGviYJqx8OYK83aMouHCt9KAHFAkyob6nfz50Dt+GLtGM/aFLz2nYKS2M3uLOSRkPWFHMPLSrl/YTieJotrkvKStYQr3UAZjKMumYgaTVPcx28Wtxabm4aStai2gholKVKJSmClWw8TtVjx1ouKcgD94fkY/CmEWqI2B84rluLVbXit9/tz/APysf/FUc4ne/wC3P/Bn/wCOrUq3THupjyFelhO5Sn4Cr5pirKxXEI/rtx/ytfXs60TgTFO3bgnvic39rn8d/WgqHBtAjzFMcP3am7t4onWE5QCT6AazpvTy0P8AtbxkMITAWm4ykMOIBOVWZJIUNiCAdSDHrVKwnjW/DGR15akZs0qSkLG+gIA0JIMeBo7x1iJfKELBDrRKpUkhSkEARG0g6yJBHjNU3HErZS2twhMSUtn31ExBUPupHjXSfxKM4xxIVx/EO6uNO8NzVffuTQ3DVGCpWsySeeYn9fGnnVkxrWvHEK+0kHenFYgRpUV5UKphS5Jq4HMPxeS4FEyknb+AeA6aVOS/zB0O1V25wtbas+ZKjucp2EayakWV3pAVOnhVvM+4LA2hK0lKjGYaEbg+FW+wx79gWQslJRkmAVbRM9az1q70mf8AtRmwvUCJgaEeh5T51z65UOusPQhzKpSlpBKQO6gREHQ+e+tErl0ZAAQEJ7u+idNCZ30APrVdxJt0vqWiClWXQnWAB8Kl4Yi5bMZUPJXCiFH3VAePLlWrPSDllfJWtICjAkkn7yiD12SN96iNXPaLbUCCEqPOngyVjKRCDopK8qgQDIAI5CNDQu0uR22QoCSk5YHUGZ9fyrOC3rf7yp+6Dr5VUsTxDtG1pI0P56UZLkMOLVutWUepk0Lat21D3gd5FOZigyMRWmEOagCAfAdfzqY3fAafdOh6VBvVlThSwJMQVcvIVCYtlgqCTKU79JA1iuuaiyPKhPd/GmE4gQmErWlQ3CVKTIHUA6+tCG8XnLEzsRyM1KeZMkKlKhyOh8vnU8f6D9lcW9wgJdSFLTqAr/t9KKYQshSmwIA1EfltvWer7VCgpKiCNjXj+Mvl0uFZSsgDTuiB4DSp4aNKxFpTJzhRS4HA4ADBSlxsIy6ciW5ioqlpcQZCSZIJ0md/Q1QW8TWokakrO3KdgY8N/jVuwnCQ02rULWpQJUdJPSfM/M1m84CmCENoyRlCenWN/WaOYdeDKQPA+PSgTacuvu/rSn7e6OaUkg7EfnXO+1i+cGugpvgDP7tR9WlJ/wDTqe7elpttYybkd5QHLkTz0+tA+AjLuIBJAKmmDoZhUPo8h7o06zRJ21C7YIWrY76SSPCOk7Cs1qF3/HTjMJ7LtMwnMhaMo8CSofSpfCXE6rp9aFJSmEFX71K1bgahOw8ZoGxhNqhGdSWyMubtCEQExvm2ijHAt3auPOi2caXlQMwbKSBKv5esfKtc+0D33v2jmXWVr/8A6GkBZHLn50hLkLUeRUv/ABqp1a94Fc6qOoyefhy50kqilOakUyCkeFAvNI/XnQa54lFi288kBx0qjLmjKdkhWXUyeQPIUQxC6DbSnAJygmOpjT51WsHw0IUq6uCmGgezRI1cIlTivHWEjkIPOt8z+pTt9xPcuJQq6Slu4yk5E5gEp+7KSogKO/XUeNUTGLguOwSSSdTNEL3Es3aOkk5pjrQqy1latzrXfmZ7ZTkpGZKdkoEnzpLTmbKY0J+oqLe3AQ0f4l6+lIw9/IyFq5SR6mB9a1gk3q+8PKmkpHOmnHZQlRp5CZFBCtW1BAQYIVunoInffflUBy3W0e8IPIHeOvhUhNovLmzjNOiM8L/XrUe/YWlQzcxoeXpWoJTd2IBBHiJ/OpKMVQIEyJ9RNA00Yw90tapCJPNScxjwk6UsBJDwkAHyHP8AWlHbW0dCAcpg7DKZ157VWmsXdHuqAM8kpn5g161xjff7Q4I6ZRt6VzvNovVvhDqphpw+SFc/Sm3uGHW1G4cZUgJTkCyNDm2nxnaqM9xdeq3u7k/8VY+SSKXhnED3bN9q864jNqlbi1JOhjQnrU8LFWQ4eu4ITmCGGzBWfvK3XlHMjbwih+J4ihYNvapytDRx37zhG4HQfWo15fu3LqwlKoADTbaNgFCVeU7T40Tbw1u0bDl0QNsjKNVK8B+Jp9IiOsfZrYrgJzEBI5nTc+v0oEMyWw0gftHBr/K3v6FRGY+AE0Rx7EnbpYlAQhAkJnujzPgN6j3dwGkZGQS6sS44Rrr90fwiIMVuCBkQh1tAIISsFauUg6/CrDxK2o3EobWsFDcwhR+4J2FAcKtkBaVPpUtA1yJIBUQdASQdDzgTViXxmhS1FDlyFKPdTlayJnkJlQAFL9+hWLwuAwErHhlUPkRUX7G4fuq+Bqx3eIMEkhd0XCZKldjlPkAJqML9sbquD5Fof9NalCuHsDuic6WVqB0Byz5mrgeG77KYtXlHqMoA/wCdQ+VPcP4kgNNkG4IIkAuoTA6QluncX9oircISG3VhcnvXLgjLH8Kf5q4221TKcAxGD/RFnxKmB9XKet+GMVKv6pE8y4wBt4OGfhUzhDjFN8t1tbbjZQ12iSm5uFBULCSD3xHvjao/EnG67RCS2ylZUSP2jtwoRBP/AIo10qe9zBcOBMEu7dy5XdJQ32jTaUALCiQ2pySY2P7QaCsy4yxzM8o/wLIT3/dynLIA05E76T40m39qdw44nPbWZCSNS24tSU5hJTndOoifSrjxdj+GIaDlvbWSrhbqSD2CF91Su8VaaHWZq5l9iQhzNhAJVm/ouqiZJlO59TUT/wCntMP356JZHx7Q/hRi34rfVh6XIbDnYZiA2mAqNo6TyqT7Jscurr7WX4hJbCO6ECClRMQNdanFzVQkbCOYKv8AmM/jUtC40kTFTGeGH20hOVC8oCc2YgnKI5p8Kac4dvvuMpI5ftUz84rlltVBW75TUNT5B8qlXfDWJf7NI/lcb/FYoW7gGIBRBtnT01bP/qGr42MlXj4Wggzy06wQapuO45LDgQmEFWVJ1nU7fAfOrLc4Jf8AO3cSZ/h/IkVn2NWTzSi06hba0wcitDrsY8Y3rpxyjy7clKE9d6S84An9cqTcuZRQu9uiYFdpAi7fLigN+VEHb5AHZRoBE+I/yoVbrhWboCfy+ZpdoxnUZ6Ez41rARQQULA+7B9DT1s6ctNMghZHJTZHqK8sz3d6yLFcWLC4KkmdSCCRsBpp+tKF2d8HkdkpOVMeER0FEe07o9a87NKhOgIrlKKhe2fZkDNm35RtTzDs0UxS2zIhIzKJEddDUW0wN4/cI8yPzrrvr2GwN/I0NSCI8qs7fDL5/hHmf+1Kb4EdO7iBy2UannP6KuKWkzVwt/ZuSdX4Hg3+aqnJ9nzDWVSlrcJIhJyhJ8+ZHhS/JyqZw5w+6q3bWlxxlatVQlMlMQnU66xPqKcXwclOZxxx1a499WXSOQH4VbmnD3Up/QGmlP39ikNLzCTlgc4JkTG+k15f8l1cZpd4S6RAK1pTqAop3B0mNDB5babUCvcEeQVBQjKZJmRqdCdOZNaViDdv2KuzeTnyqKUmdV8tY69aqWIvHs1lbjf7RESFpOoMjRPMdK6891FYw+zSXU9spYSTlJTooToCJ6EzHSmG7ItvqSdezKhO05ZA+NSXXQrYmRziNfCnLp2QtZ3MT5neu2ogLVSCukOKpBXvWhfbAZWGCP/DE+ooNxge+0OiVH5j8qPqRDbKejafoKrfGi/26U9Gx8yfyrjz+QI+zm5y3hG+ZlY+aVf8ATRHjpH9Ga0GrypPk2qB8z8qrHBNxF+1/NKfik1aeNAS1EaBwK8iUnb4069dxVU4Uts7yp2CJPxEVZ3sMSZEaGg3ACZcc8kj4k/lVrVbvduAMvY5f7wV+VTu/7C34GZabUIkJB+HKpmI8TMNgdo+211h0oV/5VCRVYzFNi+k6EIWk/P8AOsXeRBjwFY448t9rr6Cb4oD6XhaXi1LbbUrRWYDQ5feTrqKoDHtexRKApL4k/wASEnl5Co3sluQl9aDpnSR8Rp9Kq16Mq1o/hcUn4KIrrzzlsStT4R9p+LXt0hjtbdAIK1rLPuoT7xgK1OoAHjRzjji68sFIW0+y+HDlKVskLSAmc0pWBB21HMViGEY29bvJcYVlcGgO4IVuCDyNaFjVmtxZU4orUQNdo8B+uVO/V9hbPt5vxopi38yFjbXbNQDHvaH/AKQ1ft2wvktK1BSfAA6EeB61C4gsQ3blXMnL8arLPntWueZfaHbm4nYn1qM4qYrjSa6Dgd6OsJCQIH6NA2UyRRAXwAAImpQUtmU79ASPWoCFZSodFH8/xpTV2IhKonlUa6dSVnlWZBZfufrrSGfvV1dXIIY94frkaN2X4/hXV1Z7WCVvyqYnaurq5qeZ5+VNP+815q+tdXVAYsPfRRa53X5j8K6urCs7u/3h9arnEGya6ur08M0Db5+dLuP3XqPxrq6uyBq96Qqva6tq1FXut/2R9BVO43/rQ/3afqa6urh8f5CFwl/XmP8AeCrlxz7n99P+E11dTv8AOAZwN+8e82vqqro173x+prq6sfJ+RC7v+r3Pr/hFY3fe96Curq18P7KsXs8/rQ8x+NCca/rFx/v3P8Rrq6uk/Koh2P71v+0n/EK2HEede11Y+X7gp/G39Vb/AN5+BqktV1dW/j/EeHc15+vnXV1dB617wp1zY+n1rq6gjp5edPP7+ldXUH//2Q=="/>
          <p:cNvSpPr>
            <a:spLocks noChangeAspect="1" noChangeArrowheads="1"/>
          </p:cNvSpPr>
          <p:nvPr/>
        </p:nvSpPr>
        <p:spPr bwMode="auto">
          <a:xfrm>
            <a:off x="0" y="-808038"/>
            <a:ext cx="2705100" cy="168592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9950" name="AutoShape 14" descr="data:image/jpeg;base64,/9j/4AAQSkZJRgABAQAAAQABAAD/2wCEAAkGBhISERUUExQVFRQWGBwYGBgYGRgcGBwaFxcdHBscHBkYHCYeHCAjHxUdHy8gJCcpLCwsFx4xNTAqNSYrLCkBCQoKDgwOFw8PGCwkHBwpKSwpLCwsKSkpKSwsKSkpKSkpKSkpKSwpLCksKSkpKSkpKSwsKSwpKSkpKSkpKSkpLP/AABEIALEBHAMBIgACEQEDEQH/xAAcAAABBQEBAQAAAAAAAAAAAAAFAgMEBgcAAQj/xABLEAABAwIEAwUFBQQGCAUFAAABAgMRAAQFEiExBkFREyJhcYEHMpGhsRRCwdHwIzNSYiQ0coKy8RUWVHODksLhU6LD0tMIF0Ojs//EABgBAQEBAQEAAAAAAAAAAAAAAAABAgME/8QAIREBAQEBAAICAwADAAAAAAAAAAERAhIhAzEyQVETImH/2gAMAwEAAhEDEQA/AAdm3FFm0RQ60om3XhrSO8O/tyH+L/tTSnMygBt+R59KlLAzqkiSlMCQCe8SYmvGmsqgSPWDPjsKB11CMsgA+cbc68t7cEExAHMEjT0pF84knQyI22NPLuIbTy1En8xUCbGSSM5HSYOnrT6lqBjMN41BH0pdkAUnLB13AHOl3rYnXcfDSoGXrtSCAUDXoZp22uQoxlUI6+NJxBsKAIjXSdzB6U5aJmDsIHrU/QlhGlLQilpTS0orDRCk14lFPZa4IopBSaacZjXSpnZ6VHcFVDGWlTvThaMTSIqoUgV6pNeJTS1CBQQlgzSQ1mUATE09k1qNdrWkhSDBB2029dK0mCFvhCd/ekwJpTmHQCUgjoB9Iqda4QE8wAoSDqVAnpJgemlIWlWveKinSdIKjsCk6p9JBooRn0pxsVHul94xTzJJpUiShFPst1601pUgIrKlMt61Jv2wUwRI5g7Ui2GtSLsaVqDN+IOBhq4wnTcoG4/s9fKqS/ZKkwSI61uKk1WuIeGEvBSkd1fyPn+ddOe8+0sZG4XAd6b+0uDpRu+slNqKFpg/rUUPdthFd5WUBzEiNDvXn2rxSPWnU2hKhQZ5EKI6E/WtySjWbRGtEmk1DYRRe3t5ivFWinMObdTC0JUPEA/Woj/DTP3UlH9lSk6+ho0y1pXikGazoAJwFQEJeeHmrN8lg145hL/JxKj/ADNg/NMVYexpYYp5Liut2lwke40ryUtB/EUl1Ts95hz+6pCh9Qas+SkKbp5GK2rERpm7VMbfs1/VIUKKYZdNuCEKBIIMCZ1ncESKIBun2mhS3R4BSXHAkTEnkKfKKgXToKlCQMgB185PTpUxSwtw6wgD9c5py2uAqeRG4/XKvbRjO32mdYEkx7uk6A6aioiWVB3NnK0kSII+g3A9aYgpy9Kju1ICqacTRUYq5V4RTgFdGtEdGlcozS4NNTQIKfhUa71p8jWlKw9a9csDrVDlliyENhK1EqnTckjlr+FFHgrKFqBkTAG8RtNQsMwkJVmIKukxp5ACrAGdKopVwcyyqNzUu2bo3cYWhR/Kmjg5SJTJA5c6UNsinwilN2yh90/A04GyNwaK8Y0V6VIuUaUhlvWpVwAdNJ6VYgUTUd0TRL/R61HRJ+VJfwlYGsemtQVbFcGQ8mFDXkeY9aoGK4C4wqSJROiuXr0rXDZjqfhFeq4fS7oQSD5R9K1z1YmMUt2u+NKq16wQ4sfzGvpC09mVkkypDh/4hA+AipiPZfhZ1No2SdySok+pNdp8mJinWllJFHLazAry1tRRZq3ry7reIybcV79mSJJ0G9TksVGxMhDS5MSkgecGrgQ00Dt+ppTlvE6T4ComD4tKy2YBgR5AR+VWDs+o0pgEIY0BOhiSOk/WkrYHKibbAPupgculR7tmASNjEUELsBTrbApSW6fQimBnsRQa7wwh0LkZVECI8J19RVk7KhPENuvsszZIUghWnhMyOe9XEJdxNlJyrVG86wdADy1qA00lxzO2ZQAUzvqDyJ84qF/rIlScjiFIWdMyUhaSOgzEEa8tasNmzA2AO5gRqd6WBy1w5avdSpXkPlO1PPYGsDvqQ2Oq1AfKjbzSkstIQcpUZJmNxJ1kdflUK7w50qlCQQBIIy6qjaSa144BbWHtbhxTn+7RppvClnWPCpiLG3AlTb5kToUbdYSZr2wwV4IK3jlXqT3kkBI5CJjQU5c4TcOnurQEp095UwfIRtUz/gWLWzCSS28B/fP+Emo+P4K222gsoVKjJ1Ue7lnY7b1PPDiiyUFYCj94ZvzqbiC47NPUEfACt56uwUO0eSHBPpRy3uAvbaqnjbBSs+BI+dM4ffKQYzZRM84kVzwaC0xTwRQC14zthAUsk+CFflUr/W+3Go7Q/wB0j61QQca0puzuxCo1hUHXnA0+dVzEOPWDITnHjA/OvOFrlarcrmCtxaj1gmB8k0FoNwmNdvn8KYcOZUJPnpSLdaidQDPWKKWVmoCYB+Amgds7aBTjlmDvTk9aUl31qqjE5dBTiLXmaU44nSZHj0r0XA/zqjlWCFbgVIQ0BsAKbQqadUqPKt84leZRSgBTRfTO+tBsV45sLZzs37lttcA5SdYO2w8Ksz9AKw1Booy1UFjejNs3pXnkUjsKFcRWpLXkTPwqxhFMv2qSCDrmrWDO7nDTnmDuCPgKs+EXKy3k7zihoSdgQJ39Y16UYTYgpCYmNAY6f5VJt2AgQAOZqYBjLbhOVW2+3ynnXtyzKPUVLWsyNYIPoeunlXLExl2Gh8+lUDkMU+i3qWhmnkMUwQS3ypKm6KfZ6Yu2kpSVrISlIKlKJgADckmrgrX+gWQoKCdQZ30nyqSlvz1p6yvmrhoOsLDjapAUnaUkg/OlFNTBLx28ShbAImc0eBCRqfDWPWpeF3MtAxlkq0O/vGqRxzerH2cyUwpYOpEyjYxykfKp/DV8o2ye9mAKhMzpMxJ6THpWtv2ix41eoSw4VqypKSknmMwI/GmcKvhmWiVFQShXejYpAG3lPrWe+0XH1EC3hQEha1RplgwB4z9K9ZxhdrdNKUVLKmkBSUyZARGwE+8mfKnv7Nar9ooLxDfhDjE7KUofIfr1qSi5MDeomMNZ8kgiJj5UtVXMbYGZweZHqJ/GqqU1O9ovGQsn0pKVkuNhQygeI3J8Kzm89oqz+7aSPFZKvlpV546rNaRgipeR3M55AkRPjINXZ1lxKCS2wkQd1Ry65QK+bl8b3hIKXigxHcAH4T/lQy5vXXTmccccUNitRUfiomun+G/uprUrwJW4Q2EpBMBOYGOW9avw1hGW2bGmXL5zJrIrHgywbtWFvC5WtxtKiEqATmWjMQIjQbelbfh1olhptlAyoaQlCRvASkASTqfOudkWJScOb/hnzpwoM6HSKjuBWkGK8QSfvGelPTSRlr0b1CuG1HaT+uVIZtnAJmPr61BPUgwdajBCY1J0311/WlD20uFagpSiOXT47VJesJQACSREmflUDqb6eRA2HX50jEMWQy0VqVyMCNZj41zNvBMgkHeaAcaoWhorQsoQBCtATCjrHpQZ1jPtPunFlCD2aRMGO96ms1vcTUtxalkFSlEknUnlqfSlY084h5wgkpUe6T4UGJnU16ueZHN9UsHvCj1rtQq1YjlRi3GleKOh+lZNq4CuJrYrvEGK3FpbOPp7JwJIhBSoGFLj3gs9elVjCPafdvvJaFsyFKCiDmWfdE7R4Ua4o4QR2C1Bx2dNColPvD7u1VrC+FEi6YHauJK84lByqENk6KGvKPWmov8AhLzjqMzyAhckQJjw311BrmrE9spZWTp3UawOp6fo0vDcN7AFPaOOSc0uKzKHKJPLSpCbXM6F51AJBGQHuGeZHUUxTqUUq4uENIU44oIQgFSlKMAADUk0pmSNQAfj5Vkft84lUnsbJCoStJceA3IBAbB8JCjHOB0rpxNqWhvF/txuHFKRYgMtjQOqALiv5gFaInlIJ6xtWe3PF1/d/s3Lh5xJMqSVkpMblQ2gb9KBmSqBJJ0jf5Dyq04Ux9jGdeTPlzJbIClOa6BY+6ggHTc6bQa75JGGncB/0BjK+7o8oFKS2pAECJBJMkjlpMaSavQdQpIWFApIkHkfGsgwl9d86Wm0dgHI7WFFSABHupMhEeHU0SxXghu3UEOL7dJEgqKpAnUEJIT8udea/ftqVc+K7RFw22lLjQKF5j2hgEZCORmdajYNi1nZs9m7c24OdStFpSmFHbvKJnSqBd4bYNJK1stJSOZBI8o3mutDYr/coYJ55UJ5GOY18+dXImrRxLjGGXDiFrv2ghAjIkhUzM6iYnTlyqFccRYQpSFm8XmQEgZEKJMdR2Z50wyECISgR/Kn8qjY1jrFu2FKHeJypSmAokfQePjSYauf/wB2MPPu9srTkw6f+kVGufa3anQM3SiOQYUI+JFAMNxpt5AW3OXxJB8daUbxSkEGJIUJTodQY8Typ6/hoX7Y1JfYsLoDKHEK0O+VaEOJBAO4kj1obgXsaefZ7R51LClozNNkZlGRIKyDCAemp166UZ4qtluYRhSkDMtKmIB1EqbgZhzBUkA+BrRrP9khP2pxJGmRUFMET73x2PlWr3eZJFxlmG+xBcTc3CUjoyMxnl3llIjntVL4r4dNlcLZC0ugJCgtOkhY0lMmDoRHrzr6aQhOUKDYy+Wsb6Desg9reGodUzdoC0dqv7OpKhzBJSoch97Tfarx3bfaWLLeWh/oLY5KbRGnJKRt8fhWpOsk6jWsm4yv1s9mpskLQFKTAE5pTHvaTvvS8a9o9zY3HYOhTrgQlUpyRCuslI5HYViTV1qaArmKX2ZPhFY077Zro7NrHo0kfIk1Gv8A2nvuwVMKMdXyj07iavia3NuBzFLKK+db3i91wR2CBruX3lfgJqB/rC+NMrYHTM6R6DNWsNfSxZpPZgb6CvmIY/cz3VIHl2nL/iVMa4jvpUpLiAeZyqI8pUs9Kl5NfQt1i7aNE99XRP4nYVVuMm3HmAk/vCoEIGsA6axsNdzWOL4jvCoEuBM7EIAGnSZ+NXPhHiYqt1tqzF6ZW4SnvBRMAADugRttqTuaz1zZ7NUTjfB1IUG0d6CTpz8fnVUXhjg3SRzrYbu3TmBVqdddKqWKOWHaqLiVqWd5Ss8ogRpGnKunHfrEb5aI67eNOf6yWSDlVdMBXQuI/OsAx/jy5uipKnClo/8A4kwER46Sr1PpVbdugNq58/FV8n1nZYiy+CWnW3QDqUKSqD4wdKeA1r5NwviN+0cDlu6ppfVMQR0UDooedfRnDHGrT9izdPuNtZkwuTlAcA1AnymKvXOLKL8SD+jOen+IVT8OfnEbNPg6f/1kUbxziyyct1obuWVrUO6lKwVHUbDflVOssXbbxO3U4oIQgKzKUYABQvc/CsX7GqXAGnrSWzBND2uIrW4UEsvtuKAJISqTGgJj1HxqapUa1b9rDwFfNntcbW5jVwEgqgN8ogJaTOp3G+tbxxJxKi1ZLhzKjQJSlSiVGYEJk8t9hWKcf8aC5UlSWFIGTIZSAoaye9Ekac+vKt8W6zVXwezLjiGwsISR+1A0XAE7+PWiY4c7U5wFZc5B3nTbfXaKHYQM12FJiCBsIAMch4fA1oTF3A76pO+wHyFa6tjIhhVo3Y2/2hTS1gEJITuPPwpu/wAZVcw4Wy0mO4kmVZeROm5rrLispJZKe0S73SnTUHkJ0+NIxfGW3QhSULQQgJKV5ZGXQe4ojbxrj7aBMSYS6nKqImR4Hr86rrqfsocykE7pESCY0J22+tHXXCozIHkBVUv8WQtwJHeQCFFRI1A3gbmOnPLXXj2yIYbjd+pMlaezQlUkjfoJ2n6Cj4whmG3CkZsomdRJ/m+95+NDmcOubm0Itkl5LajnUkCFBRygx56kJk6RUnALt1tDlvcJgtqCMpzZ0Eq1KgdtCCABtS/2AuMgkpSAVak66kaaQPD613axqNOhjQTXBfdH62rxtU6jrtXNVk4efS3hVupQUvsUaZYzEoUpAIzED409w7cOOkvBKnJOiFGEhQ3IzTJExuaE4dK8GUhEhaUPpTyOZK3CmPGQKh8KcThbbJS5nUGwpfgsnv5tNCTOnRNOp91Wj9vdlJGVpC84jcjIQdf7WkRWXe0PE0JuEW37NbzjrJdKQRkIckRPUKA8prQHXsy0vdskN5dQVjUjaRm3EnYdKzTinhG5OKMXSW1rZedYUtQEhBzJBCo1AypBk6a1ePso1xskl9lEK1UgeBBdH5Ux7RcLU5iClAj92ga+BVRTiLW+YEE6t/Auf9qRxY4Pti+uUT5yfzFSVKoy8OfaPcUoE8kmQTylB56Utd+4kQ/boUd86UQFA7d5JGvKaJYowQQ6HFNq93NmHu8+6qQfKKDPKdT+07VXZqVz7uYg945No8YE7xXSe0ONX1m5yfaJgAHKoa+JO3nFSBhzKspbczdQTlJI3A0ISY6nprQu5vmSYQyVKUYGVagrfUhMRodtNTtTllarSlalIuFJHIdklxKgJBJ7QzoeaNauA2jhwqKYTmEghIjMUpEa5VEGJqLe4W6FOIDeVMjMSQEpHiVba07w3i+U9utt5LaUkhSynVQI1SkAawSZGlEzjdgV9q7cDKhWdKCFiVax3fvEQNPEnnWfeqjYbwM8jO88lJiCGpKioT3sxGkxtR2+tUoh5uA2sRlAA13BgeAg+VVHFfas+4OztEBCQSlLq9VFI93unupIEDWduVVWxv7pLvalwqIzDvEkQr3gOQ16dKvhb7ouWIY+gaEwRyqlYti5LhiYip9hhT17cpbTpOqlckpG58d9PGtPtvZ/aoSE9ilcbqcGZRPifwps4GHB8jy3/wAzSQsqgASZ09aK24aSSCRG+o12qW2Gg6ARMgHQxuOo2OtdtQBQyrPlIMjeNfpWocQ4cu0smG3BkL61Pdn/AAwhKeXnUHCcOa+4NiFZhtI2BPhVjubpb6gXyHFJ0BWM0A6wJrh33tVUMIfh9sj+L8DUziTEM76zppA+AH41Z2LNsGQlM8jlAj4V6kM5wkpSVK20HLn+ulY8vZgN7OeImGL4ds4lCVtOISpR7uclBSCdhOU6ny5itymUzFZqlhEjup8NBr8qcexwokqWqEgyQZGnKOscqzet+mp6EuN+Kkt26Vo7rSpSshPfTOwIGsEiIGs6Vn7vDir1PaNZiOo7RIPnAg0dNn/pBSSgq7NCwslwQknLocv3iJnXSRVpsbVLMAuKVAgDYeg2q7ifbHm8MLKiUpMzBnXUfPlSLvFQle5Ej51trnEbQSSoiE89zPl1qg4/i9s5cBa7e7CZQSSy2W+4oKBQtsqImNQTBE7VuXUwAw6zS+zeqXM29styDoQsj9mSDqeZ+FLdWVa9fPWiePrubpFzcF8m3aZWUDKElXaAgoXA1AyjnzoEh8BMdKv6DGJPnIUnuz03iOVVN9JJzJQSnYA6nlsB47GrFijiSps9SU6/zRHzpWBsizUXR37oEpSpQGRoH76QdVOQNJhKc3OK6c3IjRPZUHbRlbLyIdJDhSVSpMgZQoA906Zsu4kVYOMWmXLdbxTlcaSV5gBqDGdKlQTEDQdQKovslU66p9x5SjCgMyuZMnU89CDPjVm9pGJ/Z7UI0V25yDnoBmPyEeZFcbvk1+ldbfHgc3wmvQ3MnY9KEWUgpBPOdPwqyu5IGQE6fOpfSCXB6ZsQDJ/bvDXxeV+dZHwwxcIvg2wCpYWpKhyKEGFZjsBA36xWzcI2w+wrjlcOHnzcCvxob7O+GCL3E1RqH8oPRKyXAB6KHwrcueSpNpw6HHAAkgTrryB10rRU24S2fKm7LBwggnfoKlXtwlASlRAUs5UjqQCogeiSfSucn9VneJMFWIsg/wASPkSahcToAuX1Aag/PKDR77IDibZ6K6dGyajYjhLirl8pQpQKukAykTHWiKMxcpuAVpYWtSJTATJEgGBm1jbXamL2ycdTCrNxIH3nVobCefvGYH5VYXuAjACm1lX8Q0qFc+zhREhCisaplKTr/ercsRUsPultP9mww044r3XMyikEg95K8qQrSdQDsasDfB+HLW4tD7t3dtjtHLdeSVJmCUlJykiR3Z25aikngC7dKlvJWrKISlYgeOnpzrWOE8F7CztW28gSkEugRutJJIjc5tPKtXqfoxgvEnFl08A32KWGk6gKHe0BGpO2h2jlVZubZ1XeUIETv0HStw4w4NFwvLclKFlwi3uEzkWIzJRcojumNA6JnLqZMGk4lwpiDK4RbLUtBIkJUU67FKgIUD18a3LJ9IpraEpBA5pEdNuR6a7Gm7O7PuwSqToNefQa/KtOwLg63bQHLlIddUcxQQOzQTyA3J8TpI2FFHOIg2rKylDaRpISBty0rN+T+LgP7OcNeZU464wUZ0AJUTGbWfcOqfGjN+orWSp95J6IWpCR6J+p1qI7j4UdVd79c6GvXiifyrldt0Jv+F7Z1QUrunkRpNBn+BFJIUlZWgq1MQQOQJBiJ5xpRV69SopyklMT03603iF4XEhAUUp6pJBnrp9KsvUExODXDKY7PMjlkUkiPjJ+FPoZUEhRSoAzE+Ghj4iq9ZksraLjLLwSsBTqxmVkG0AmEnyHOr9xFgJUwq4YchKGpDX3QEyo5TuCZ2M1LFA7i4cbSFwgJkAAnvq8AIgHeBNRF3jhV3UKT/EBkTI/tgHfUQDy5VW7XHlqBdcCuzIkAqMBXP05zGxojbXbqDnOjZjuaEGfSdN6144i3MXMALXlQlI2mY8zGvkK7CVt3DobS2vTvSrROo948xI21oXb26nRLiglIPd01/tQZivcRxoIaLbCQjtVhEpGUqJ3UY8ya54q3O3TDaSlpaVdYMiTznnQm/xVSUKM/o1B7JLeVA0j5nrUd7FW0JUpyco3A1J5AfOpIIH2sFcOd5MAqT3hr5oUCPjzoixiOF250tFpUdylxZ9feE1Xr5aUrUpKe64kFMnaN6jLflCF89R/nXXxRpZct7q1eS2sqQtGQtgxE+WvjNUTGMDcZXlUgmRIUASD6gROtNYNjS7cyNU8x4VpNm8i7ZBRBQR3geR/Cs3eV+2N4xbFTak6hSddRB0q3cIYc1dhD6ikq0zNE6hST7ygDMGJA5z40vjK6skjsnCvMnVLqdSkTGQmZUNdvKoeFYfbBsXFn2yChUBwq76gB95HuqSSNtNNq3bvKNCZtS17mXJMqShCU77kZYoFx5Zh1DYIUcq5SoA9JUN+cA+OWimD4ihwaGFgElOvIwqJ3E/IiqVxxjzn2hHYKT+yJKgoSkqylIBSdNApXxFc+ZbVpTFjCSZMztzFWLDrIZBPp5UGwPExcMoWUpSvLlUUz3lAalQI5+BNWXDk91I5Rr41OthBfhJuLe6TM5bg/wDmQ0v6KFV7FuMn8KvHy3bJfbuSyffKVdr2akhKQASZDXTfzqw8Kk5MRjcPpPxtWP8A2mgftH4eduhbptk53nHEpHeCYDTbqs2YkRGaeumkmunN9laa7dPJQVdmCQJiT8NqqL6XX8Ws3VyEJQ8AjXKDkGviYJqx8OYK83aMouHCt9KAHFAkyob6nfz50Dt+GLtGM/aFLz2nYKS2M3uLOSRkPWFHMPLSrl/YTieJotrkvKStYQr3UAZjKMumYgaTVPcx28Wtxabm4aStai2gholKVKJSmClWw8TtVjx1ouKcgD94fkY/CmEWqI2B84rluLVbXit9/tz/APysf/FUc4ne/wC3P/Bn/wCOrUq3THupjyFelhO5Sn4Cr5pirKxXEI/rtx/ytfXs60TgTFO3bgnvic39rn8d/WgqHBtAjzFMcP3am7t4onWE5QCT6AazpvTy0P8AtbxkMITAWm4ykMOIBOVWZJIUNiCAdSDHrVKwnjW/DGR15akZs0qSkLG+gIA0JIMeBo7x1iJfKELBDrRKpUkhSkEARG0g6yJBHjNU3HErZS2twhMSUtn31ExBUPupHjXSfxKM4xxIVx/EO6uNO8NzVffuTQ3DVGCpWsySeeYn9fGnnVkxrWvHEK+0kHenFYgRpUV5UKphS5Jq4HMPxeS4FEyknb+AeA6aVOS/zB0O1V25wtbas+ZKjucp2EayakWV3pAVOnhVvM+4LA2hK0lKjGYaEbg+FW+wx79gWQslJRkmAVbRM9az1q70mf8AtRmwvUCJgaEeh5T51z65UOusPQhzKpSlpBKQO6gREHQ+e+tErl0ZAAQEJ7u+idNCZ30APrVdxJt0vqWiClWXQnWAB8Kl4Yi5bMZUPJXCiFH3VAePLlWrPSDllfJWtICjAkkn7yiD12SN96iNXPaLbUCCEqPOngyVjKRCDopK8qgQDIAI5CNDQu0uR22QoCSk5YHUGZ9fyrOC3rf7yp+6Dr5VUsTxDtG1pI0P56UZLkMOLVutWUepk0Lat21D3gd5FOZigyMRWmEOagCAfAdfzqY3fAafdOh6VBvVlThSwJMQVcvIVCYtlgqCTKU79JA1iuuaiyPKhPd/GmE4gQmErWlQ3CVKTIHUA6+tCG8XnLEzsRyM1KeZMkKlKhyOh8vnU8f6D9lcW9wgJdSFLTqAr/t9KKYQshSmwIA1EfltvWer7VCgpKiCNjXj+Mvl0uFZSsgDTuiB4DSp4aNKxFpTJzhRS4HA4ADBSlxsIy6ciW5ioqlpcQZCSZIJ0md/Q1QW8TWokakrO3KdgY8N/jVuwnCQ02rULWpQJUdJPSfM/M1m84CmCENoyRlCenWN/WaOYdeDKQPA+PSgTacuvu/rSn7e6OaUkg7EfnXO+1i+cGugpvgDP7tR9WlJ/wDTqe7elpttYybkd5QHLkTz0+tA+AjLuIBJAKmmDoZhUPo8h7o06zRJ21C7YIWrY76SSPCOk7Cs1qF3/HTjMJ7LtMwnMhaMo8CSofSpfCXE6rp9aFJSmEFX71K1bgahOw8ZoGxhNqhGdSWyMubtCEQExvm2ijHAt3auPOi2caXlQMwbKSBKv5esfKtc+0D33v2jmXWVr/8A6GkBZHLn50hLkLUeRUv/ABqp1a94Fc6qOoyefhy50kqilOakUyCkeFAvNI/XnQa54lFi288kBx0qjLmjKdkhWXUyeQPIUQxC6DbSnAJygmOpjT51WsHw0IUq6uCmGgezRI1cIlTivHWEjkIPOt8z+pTt9xPcuJQq6Slu4yk5E5gEp+7KSogKO/XUeNUTGLguOwSSSdTNEL3Es3aOkk5pjrQqy1latzrXfmZ7ZTkpGZKdkoEnzpLTmbKY0J+oqLe3AQ0f4l6+lIw9/IyFq5SR6mB9a1gk3q+8PKmkpHOmnHZQlRp5CZFBCtW1BAQYIVunoInffflUBy3W0e8IPIHeOvhUhNovLmzjNOiM8L/XrUe/YWlQzcxoeXpWoJTd2IBBHiJ/OpKMVQIEyJ9RNA00Yw90tapCJPNScxjwk6UsBJDwkAHyHP8AWlHbW0dCAcpg7DKZ157VWmsXdHuqAM8kpn5g161xjff7Q4I6ZRt6VzvNovVvhDqphpw+SFc/Sm3uGHW1G4cZUgJTkCyNDm2nxnaqM9xdeq3u7k/8VY+SSKXhnED3bN9q864jNqlbi1JOhjQnrU8LFWQ4eu4ITmCGGzBWfvK3XlHMjbwih+J4ihYNvapytDRx37zhG4HQfWo15fu3LqwlKoADTbaNgFCVeU7T40Tbw1u0bDl0QNsjKNVK8B+Jp9IiOsfZrYrgJzEBI5nTc+v0oEMyWw0gftHBr/K3v6FRGY+AE0Rx7EnbpYlAQhAkJnujzPgN6j3dwGkZGQS6sS44Rrr90fwiIMVuCBkQh1tAIISsFauUg6/CrDxK2o3EobWsFDcwhR+4J2FAcKtkBaVPpUtA1yJIBUQdASQdDzgTViXxmhS1FDlyFKPdTlayJnkJlQAFL9+hWLwuAwErHhlUPkRUX7G4fuq+Bqx3eIMEkhd0XCZKldjlPkAJqML9sbquD5Fof9NalCuHsDuic6WVqB0Byz5mrgeG77KYtXlHqMoA/wCdQ+VPcP4kgNNkG4IIkAuoTA6QluncX9oircISG3VhcnvXLgjLH8Kf5q4221TKcAxGD/RFnxKmB9XKet+GMVKv6pE8y4wBt4OGfhUzhDjFN8t1tbbjZQ12iSm5uFBULCSD3xHvjao/EnG67RCS2ylZUSP2jtwoRBP/AIo10qe9zBcOBMEu7dy5XdJQ32jTaUALCiQ2pySY2P7QaCsy4yxzM8o/wLIT3/dynLIA05E76T40m39qdw44nPbWZCSNS24tSU5hJTndOoifSrjxdj+GIaDlvbWSrhbqSD2CF91Su8VaaHWZq5l9iQhzNhAJVm/ouqiZJlO59TUT/wCntMP356JZHx7Q/hRi34rfVh6XIbDnYZiA2mAqNo6TyqT7Jscurr7WX4hJbCO6ECClRMQNdanFzVQkbCOYKv8AmM/jUtC40kTFTGeGH20hOVC8oCc2YgnKI5p8Kac4dvvuMpI5ftUz84rlltVBW75TUNT5B8qlXfDWJf7NI/lcb/FYoW7gGIBRBtnT01bP/qGr42MlXj4Wggzy06wQapuO45LDgQmEFWVJ1nU7fAfOrLc4Jf8AO3cSZ/h/IkVn2NWTzSi06hba0wcitDrsY8Y3rpxyjy7clKE9d6S84An9cqTcuZRQu9uiYFdpAi7fLigN+VEHb5AHZRoBE+I/yoVbrhWboCfy+ZpdoxnUZ6Ez41rARQQULA+7B9DT1s6ctNMghZHJTZHqK8sz3d6yLFcWLC4KkmdSCCRsBpp+tKF2d8HkdkpOVMeER0FEe07o9a87NKhOgIrlKKhe2fZkDNm35RtTzDs0UxS2zIhIzKJEddDUW0wN4/cI8yPzrrvr2GwN/I0NSCI8qs7fDL5/hHmf+1Kb4EdO7iBy2UannP6KuKWkzVwt/ZuSdX4Hg3+aqnJ9nzDWVSlrcJIhJyhJ8+ZHhS/JyqZw5w+6q3bWlxxlatVQlMlMQnU66xPqKcXwclOZxxx1a499WXSOQH4VbmnD3Up/QGmlP39ikNLzCTlgc4JkTG+k15f8l1cZpd4S6RAK1pTqAop3B0mNDB5babUCvcEeQVBQjKZJmRqdCdOZNaViDdv2KuzeTnyqKUmdV8tY69aqWIvHs1lbjf7RESFpOoMjRPMdK6891FYw+zSXU9spYSTlJTooToCJ6EzHSmG7ItvqSdezKhO05ZA+NSXXQrYmRziNfCnLp2QtZ3MT5neu2ogLVSCukOKpBXvWhfbAZWGCP/DE+ooNxge+0OiVH5j8qPqRDbKejafoKrfGi/26U9Gx8yfyrjz+QI+zm5y3hG+ZlY+aVf8ATRHjpH9Ga0GrypPk2qB8z8qrHBNxF+1/NKfik1aeNAS1EaBwK8iUnb4069dxVU4Uts7yp2CJPxEVZ3sMSZEaGg3ACZcc8kj4k/lVrVbvduAMvY5f7wV+VTu/7C34GZabUIkJB+HKpmI8TMNgdo+211h0oV/5VCRVYzFNi+k6EIWk/P8AOsXeRBjwFY448t9rr6Cb4oD6XhaXi1LbbUrRWYDQ5feTrqKoDHtexRKApL4k/wASEnl5Co3sluQl9aDpnSR8Rp9Kq16Mq1o/hcUn4KIrrzzlsStT4R9p+LXt0hjtbdAIK1rLPuoT7xgK1OoAHjRzjji68sFIW0+y+HDlKVskLSAmc0pWBB21HMViGEY29bvJcYVlcGgO4IVuCDyNaFjVmtxZU4orUQNdo8B+uVO/V9hbPt5vxopi38yFjbXbNQDHvaH/AKQ1ft2wvktK1BSfAA6EeB61C4gsQ3blXMnL8arLPntWueZfaHbm4nYn1qM4qYrjSa6Dgd6OsJCQIH6NA2UyRRAXwAAImpQUtmU79ASPWoCFZSodFH8/xpTV2IhKonlUa6dSVnlWZBZfufrrSGfvV1dXIIY94frkaN2X4/hXV1Z7WCVvyqYnaurq5qeZ5+VNP+815q+tdXVAYsPfRRa53X5j8K6urCs7u/3h9arnEGya6ur08M0Db5+dLuP3XqPxrq6uyBq96Qqva6tq1FXut/2R9BVO43/rQ/3afqa6urh8f5CFwl/XmP8AeCrlxz7n99P+E11dTv8AOAZwN+8e82vqqro173x+prq6sfJ+RC7v+r3Pr/hFY3fe96Curq18P7KsXs8/rQ8x+NCca/rFx/v3P8Rrq6uk/Koh2P71v+0n/EK2HEede11Y+X7gp/G39Vb/AN5+BqktV1dW/j/EeHc15+vnXV1dB617wp1zY+n1rq6gjp5edPP7+ldXUH//2Q=="/>
          <p:cNvSpPr>
            <a:spLocks noChangeAspect="1" noChangeArrowheads="1"/>
          </p:cNvSpPr>
          <p:nvPr/>
        </p:nvSpPr>
        <p:spPr bwMode="auto">
          <a:xfrm>
            <a:off x="0" y="-808038"/>
            <a:ext cx="2705100" cy="168592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9952" name="Picture 16" descr="http://assets.tnp.com/system/seminars/assets/images/000/022/701/poster22701.jpg?134064027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3108" y="2928934"/>
            <a:ext cx="3810000" cy="23812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8596" y="500042"/>
            <a:ext cx="8072494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В 1957 году вышли в свет первые пробные учебники для первого и второго классов (автор Н. Н. Ростовцев), а затем методическая записка к ним</a:t>
            </a:r>
          </a:p>
          <a:p>
            <a:endParaRPr lang="ru-RU" sz="2400" dirty="0" smtClean="0"/>
          </a:p>
          <a:p>
            <a:r>
              <a:rPr lang="ru-RU" sz="2400" dirty="0" smtClean="0"/>
              <a:t>В 1961 году вышли еще два учебника — для третьего и четвертого классов (автор Н.Н. Ростовцев) </a:t>
            </a:r>
          </a:p>
          <a:p>
            <a:endParaRPr lang="ru-RU" sz="2400" dirty="0" smtClean="0"/>
          </a:p>
          <a:p>
            <a:r>
              <a:rPr lang="ru-RU" sz="2400" dirty="0" smtClean="0"/>
              <a:t>С 1959 года создается сеть художественно-графических факультетов при педагогических институтах. В этих институтах, в Академии художеств, в Академии педагогических наук СССР, в институтах усовершенствования учителей была разработана методика преподавания рисования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8596" y="357167"/>
            <a:ext cx="8072494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В 1970 году переработаны и утверждены новые учебные программы, где сформулированы цели и задачи преподавания изобразительного искусства, определено содержание учебного материала. Расширение задач эстетического воспитания, знакомство с творчеством  великих художников прошлого и выдающихся современных художников привело к тому, что вместо предмета «рисование» возник новый учебный предмет — «изобразительное искусство» и предмет «черчение»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8596" y="357166"/>
            <a:ext cx="757242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Методика преподавания изобразительного искусства в общеобразовательных учреждениях в настоящее время развивается очень интенсивно</a:t>
            </a:r>
            <a:endParaRPr lang="ru-RU" sz="2400" dirty="0"/>
          </a:p>
        </p:txBody>
      </p:sp>
      <p:pic>
        <p:nvPicPr>
          <p:cNvPr id="3" name="Рисунок 2" descr="_DSC009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28596" y="1643050"/>
            <a:ext cx="4000528" cy="2662372"/>
          </a:xfrm>
          <a:prstGeom prst="rect">
            <a:avLst/>
          </a:prstGeom>
        </p:spPr>
      </p:pic>
      <p:pic>
        <p:nvPicPr>
          <p:cNvPr id="4" name="Рисунок 3" descr="_DSC989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5684828">
            <a:off x="5958729" y="2178478"/>
            <a:ext cx="3143240" cy="2091843"/>
          </a:xfrm>
          <a:prstGeom prst="rect">
            <a:avLst/>
          </a:prstGeom>
        </p:spPr>
      </p:pic>
      <p:pic>
        <p:nvPicPr>
          <p:cNvPr id="5" name="Рисунок 4" descr="89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428992" y="3571876"/>
            <a:ext cx="3571900" cy="26789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Изображение 05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57158" y="357166"/>
            <a:ext cx="2643174" cy="1982381"/>
          </a:xfrm>
          <a:prstGeom prst="rect">
            <a:avLst/>
          </a:prstGeom>
        </p:spPr>
      </p:pic>
      <p:pic>
        <p:nvPicPr>
          <p:cNvPr id="3" name="Рисунок 2" descr="фото 09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28596" y="2143116"/>
            <a:ext cx="2143122" cy="2857496"/>
          </a:xfrm>
          <a:prstGeom prst="rect">
            <a:avLst/>
          </a:prstGeom>
        </p:spPr>
      </p:pic>
      <p:pic>
        <p:nvPicPr>
          <p:cNvPr id="4" name="Рисунок 3" descr="_DSC6129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071802" y="428604"/>
            <a:ext cx="4071966" cy="2709915"/>
          </a:xfrm>
          <a:prstGeom prst="rect">
            <a:avLst/>
          </a:prstGeom>
        </p:spPr>
      </p:pic>
      <p:pic>
        <p:nvPicPr>
          <p:cNvPr id="5" name="Рисунок 4" descr="_DSC7033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857356" y="4214818"/>
            <a:ext cx="3500430" cy="2329555"/>
          </a:xfrm>
          <a:prstGeom prst="rect">
            <a:avLst/>
          </a:prstGeom>
        </p:spPr>
      </p:pic>
      <p:pic>
        <p:nvPicPr>
          <p:cNvPr id="6" name="Рисунок 5" descr="февраль 123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643702" y="428604"/>
            <a:ext cx="2214578" cy="3327664"/>
          </a:xfrm>
          <a:prstGeom prst="rect">
            <a:avLst/>
          </a:prstGeom>
        </p:spPr>
      </p:pic>
      <p:pic>
        <p:nvPicPr>
          <p:cNvPr id="7" name="Рисунок 6" descr="DSC_0448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5572132" y="4071942"/>
            <a:ext cx="3286116" cy="219074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14348" y="285728"/>
            <a:ext cx="721523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Владимир Сергеевич Кузин – член-корреспондент РАО доктор </a:t>
            </a:r>
            <a:r>
              <a:rPr lang="ru-RU" sz="2400" dirty="0" err="1" smtClean="0"/>
              <a:t>пед</a:t>
            </a:r>
            <a:r>
              <a:rPr lang="ru-RU" sz="2400" dirty="0" smtClean="0"/>
              <a:t>. наук, профессор</a:t>
            </a:r>
            <a:endParaRPr lang="ru-RU" sz="2400" dirty="0"/>
          </a:p>
        </p:txBody>
      </p:sp>
      <p:pic>
        <p:nvPicPr>
          <p:cNvPr id="35842" name="Picture 2" descr="http://t1.gstatic.com/images?q=tbn:ANd9GcTylduG-Irpw54V2cWyEddMNC3CAcI_lauwlr5lycfsInvVLYviR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1857364"/>
            <a:ext cx="1676400" cy="2590800"/>
          </a:xfrm>
          <a:prstGeom prst="rect">
            <a:avLst/>
          </a:prstGeom>
          <a:noFill/>
        </p:spPr>
      </p:pic>
      <p:pic>
        <p:nvPicPr>
          <p:cNvPr id="35844" name="Picture 4" descr="http://t1.gstatic.com/images?q=tbn:ANd9GcRUcaIxpCqbSGbQV0FUVNyCkrw3bIAcHcPsaSXiokW3K74GS1Fnew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14612" y="1857364"/>
            <a:ext cx="1819276" cy="2811608"/>
          </a:xfrm>
          <a:prstGeom prst="rect">
            <a:avLst/>
          </a:prstGeom>
          <a:noFill/>
        </p:spPr>
      </p:pic>
      <p:pic>
        <p:nvPicPr>
          <p:cNvPr id="35846" name="Picture 6" descr="http://t1.gstatic.com/images?q=tbn:ANd9GcQKWR4q_Q2x5Nj02kTv4qAjZPtV2zMn6ypmalx3RXA7zPEJEmuc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31497" y="2000240"/>
            <a:ext cx="3158953" cy="264320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8596" y="500042"/>
            <a:ext cx="835824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Борис Михайлович </a:t>
            </a:r>
            <a:r>
              <a:rPr lang="ru-RU" sz="2400" dirty="0" err="1" smtClean="0"/>
              <a:t>Неменский</a:t>
            </a:r>
            <a:r>
              <a:rPr lang="ru-RU" sz="2400" dirty="0" smtClean="0"/>
              <a:t> – художник, педагог, лауреат, государственной премии, член-корреспондент Академии педагогических наук</a:t>
            </a:r>
            <a:endParaRPr lang="ru-RU" sz="2400" dirty="0"/>
          </a:p>
        </p:txBody>
      </p:sp>
      <p:pic>
        <p:nvPicPr>
          <p:cNvPr id="43010" name="Picture 2" descr="http://t2.gstatic.com/images?q=tbn:ANd9GcTCpnLW9eV930h3Js0Cuje2c6is0tcbWEasiSMksUVejSTvKE38bw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1785926"/>
            <a:ext cx="2152650" cy="2124075"/>
          </a:xfrm>
          <a:prstGeom prst="rect">
            <a:avLst/>
          </a:prstGeom>
          <a:noFill/>
        </p:spPr>
      </p:pic>
      <p:pic>
        <p:nvPicPr>
          <p:cNvPr id="43012" name="Picture 4" descr="http://t0.gstatic.com/images?q=tbn:ANd9GcQVybA_EfQ1dCnWkl0asiPkcYbR9nqoiP_F6hL6UIvG-p3yXQfV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28926" y="1785926"/>
            <a:ext cx="1524000" cy="2009776"/>
          </a:xfrm>
          <a:prstGeom prst="rect">
            <a:avLst/>
          </a:prstGeom>
          <a:noFill/>
        </p:spPr>
      </p:pic>
      <p:sp>
        <p:nvSpPr>
          <p:cNvPr id="43014" name="AutoShape 6" descr="data:image/jpeg;base64,/9j/4AAQSkZJRgABAQAAAQABAAD/2wCEAAkGBhISERUUEhQWERQUGBoYGRgYFSAdHBgXGBocICAeIBkcGyYeGRklHh0VHy8gJCcsLS0sHR4xNTwqNSYrLCkBCQoKDQsNGQ4OGTUkHiQ1NSw1NjU1NCo0NSw1LS80NDQ1LS81LDQsNTU0NC8vNCw0NCw0NDQ0LCwsLzUsLCwsLP/AABEIAHAAUAMBIgACEQEDEQH/xAAbAAADAQEBAQEAAAAAAAAAAAAEBQYDAgEAB//EAEIQAAEDAgMDBwgHBgcAAAAAAAECAxEAIQQSMQVBUQYTIjJhcYEjUnJzkaGz4RRCsbLR0vAzYmOCkvEVJENEosHC/8QAGwEAAgMBAQEAAAAAAAAAAAAABAUCAwYBAAf/xAAwEQABBAEDAQUGBwEAAAAAAAABAAIDBBEFITESE0FRYYEGFBUicZEyQlJTwdHwI//aAAwDAQACEQMRAD8A0eYhbR/js/EFWgqd2gxAa9ez8RNMNtsBTcqc5tCbqGbKFcJPDs31dpx/4oa+MyAI7EYlKBKjFdJcBAM2On640ixSUutpQOqEwDmmYgg91hqTNFbMwCwUrWZgGAdZVcnsG6KPDyThBuiDWZJ3TJx9KYkgZjA7TwrrnRxHtG6gtrI6KVc3zpbVnAzEQUg3sDPdStzA55KsGbm4zm+l4A7VdtjvtVqqDQRlUPODiPbXVSrmCB/2jlrHyhEjxF46W/5Nm9oPECGCQdDnnQCJOXfx7D4+wulngmlSeJanE4j00/DRVBgsS4s9NotwN5m/s7/ZfUUraZl7E+sT8JFL9Q2gKMoDEqVbT5YMlLYCHRDrSjKRolYPna2o08vGY/Zu+KR+aofGaJ9JP213S0WjWYGsHKdaLSj1iIzTnBBxsqJPKFiZ8sL2ytpGpk2zX9lqZo5d4cCMj3iB+ap1nbCUgAtJUQnKdIVpc9GZtu3Ufg8WVpzIYQYUblQsYHWt49woX4pLH+RNpdDhI+bOPqEZjeV+GdACkPiLjLA/9X7qE/x3B+biYiIJTHvNtJtAt2VpChYMIuJstMEIVc6cVESLaVyUrTOZDYHT0WiOqLixsMqtZuTUhrcv6QqBolXxP3C5Vt3CHUYo96h+No4109yiwioBTiQEiIBAkSTczM341w63zSenhwcgTBKxMImTYX6wnwoNO20CfJC4i0SNbiRrf3CpDWpncNCsboNd4y3q+4/pGnbuE83EzxBTO+d++b1ps7leylb3QdIK0x0U6BpCb9LW1S4rjC9Zz0h90VebjrLS142QGs6fHpNf3iEknON19jdB6SftpsGcNnHTIRlMzMhW4dXTS/YaVYzQekn7a6oGyMhu6u9j29VR++N/4ThOHwmWc5mPO32t1NJMT2Vsz9FSBldcBzcSBEiT1dYHupVhsJn+sAeEEn3Ci2NmlKkqCkqv5qt439HSguwLu8rVvY0bF5RCsQwQElxwiL9M26Sf3OEnwFaOO4YkeWWQSZ6R0NtMvf8AOsmMEQAIbUEkm6FicwSN410jeDWpAMDKzoTKUqk/8I1rvu3mh8NHGVzzjCxC33LhMySZO8ad1AqTh5RBVGQ5hMQuLCY0m34Vtidn5yCAlq3VCV6m+8UJiMDkF1pncIIJ7RIr3YlveiIgzgOKODODJspYE71RItJ6vHTx0pKyAFugXAXbtED5V1WeF6znpD7oomqzp6t1mvayMsoZzncIzaeyAlIPOLPTQL5d6gPNrxvZJUYStxX9P5aZ7ZR5Mesb++K52btZxlVoUPNUBHtitPp0bZa5c5oJ81kbth9SZscLyxp8Nkt+glB/aOpV/LP3a6VhHR/qPX7R+WqBeBcKTiF5SBqZEX7tKc4XaeEcby5DzkcRHtmi3NgbjEYP0CHFm89xzMfUqKbwT6kyHXikfvD8K0w+yn1glDjxCQZgi3Eae0UcCQpUQRM83MfI04w/KNaEq5tCGioQTIEz2XFuNcfGxoy2MFcbdtHYyuHqkzPJfFrQFh1yCJErEx/TSxey3FEgrdUUkg3SYO/drX6Gw+koSoqSqyZUFWlI4TxnQXpJtXa6DJZMKJuREd5kVndMuzWZ3xyQjA8uE4sOfFG1wsEevKkjs0gwVuJ78v5a62fsgKLnlFiFgWy36CT5vbRmIcK1C8xqe2tdkJu96wfcTT3UImRVetrQCllO1NasGGZ5e3wO6326nyQ9Y398UPhcLzqimciEjM4vzEDhxUdAONF8ppDEi55xqBqSc43Uv5UPHCtIwrfSeWQXI1U6eqmeCAfaZpHFbkbAKsP4nHnwCbWKzO0Fl+5GzR5+PohswxjxTHN4RiJQDYncmfrHeo7+6jnXcxnThFoHhXjeDDDSGE/VErPnKOv67q4Un9cK1VGuIogVl9Ts5f2LTxyfEr4NjhWi2UhKTIlU2jSDGu+abN7GS2yHsQlagogIbbHSVPE7u78aJxmyH/pieYW3hsMylC3gtIUVJOYkQpJIJCVA9IRreAKU2/aGtHJ2cRzjk923crKujTSR9pJsDwpwOCYB3TE7q9Iqo2m/hFNlZb8s+hKkANwsJg5AfN1Ntb1NOtKScqgUkagiKYabqAvRuPT0Hz7/ADQFyp7pIAT1D/fZZoI3R4UTsRMl71g+Gihsw030dyeE896wfDRUdXBFPc5OQmGjEG2S0YGEw21iOZQhwjNkdaVHaFiPfUrshouYlx90E80VATvWrf36+0VQcvUkYJUTOdsCNSS4ndxpKhS0qQ2D0nFZCMv14MHu1mew8aQ0QxuHu79lorQIPWORx9UQtZMk3Otd4ZALiQrq5kg3BEEwdPGluExgmM2YqNrgwmI8ZhRo3KIrVdTp2YjOBjCxb2tiJMgy7Oc9yvmgpWNWUPpKUJCVtXlNrQNPG3CsdoMc7iVsapdQ0p3hzSC5KT6ZKUxwzcKU7A2phkul10Ft5QguSSlXEkfVVYSYg012XthkuOuqdQOcDeUEgQgZ4HGbyRxVXyO3Ss05nfIdhgbcn05W4gnryRgxO2O6O+grOK50pbyBEJMDMVd8SIvvqV5XuhWJIH1UpSe/X/sU82nywaQCGvKrOhjojtJ39w91RTjpJJUqSZJJ3k7/AJVo/Zilb7X3uyOlrR0gcZSTVpoSzsIjkk5KzUwkHORfSd39xTPkwief9aPhooRnAkoczkhSUhQEFJIm4vc2M+BplyUbs/60fCbrQahO6Wu4EcFW0a7IZ29JJ279kbyqbHMDNpzrUx6xNTGFeSHTMwIvMj+4veqXbXJpoIRKn1AvMpIViHVCC4kaKXE9uortXITBHVCuN3V7/wCak7ZImwBuTnKbuDnSZzsph4YKBBCQBCY3dx+davONwD9IlKQAJToBp1Z461SMci8G2ZSyVDekrUrS41Jgm4PYTOlbo5JYe/8Al5iyTBv2q4GQSRwVH1bzjn6d2vIVL4Gv2cAVJJQlWjzZHAg/r3V8pk7lo9vzqoxPJHD5YDEK36i4vbjJI7gntrtXJXCCfIi5WbpNgSmBBIvGcCDAO+ifiE37iG+HVsfgUfikFMAutonxP22rQYfoyFoXERmVqN8nv3Rx0i9a9sHDqkqZSpWVITN5OWDN73Ca8VyUwhzeQsQoCEmbFWWDczGSePG0GDrb3nLnq2OpHGMNbhT2GxsNhWdKlrS6laQqQpBy5elunpaToKP5F3TiD/GHh5JH6mmLnI/CFSCGUlKVEnJPUlMBUdYxnsa8wOyWvKhIW3lOUpQpaRmUhJnomJCYEm4AqlzmljmE8or5i4Er/9k="/>
          <p:cNvSpPr>
            <a:spLocks noChangeAspect="1" noChangeArrowheads="1"/>
          </p:cNvSpPr>
          <p:nvPr/>
        </p:nvSpPr>
        <p:spPr bwMode="auto">
          <a:xfrm>
            <a:off x="0" y="-509588"/>
            <a:ext cx="762000" cy="1066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3016" name="AutoShape 8" descr="data:image/jpeg;base64,/9j/4AAQSkZJRgABAQAAAQABAAD/2wCEAAkGBhISERUUEhQWERQUGBoYGRgYFSAdHBgXGBocICAeIBkcGyYeGRklHh0VHy8gJCcsLS0sHR4xNTwqNSYrLCkBCQoKDQsNGQ4OGTUkHiQ1NSw1NjU1NCo0NSw1LS80NDQ1LS81LDQsNTU0NC8vNCw0NCw0NDQ0LCwsLzUsLCwsLP/AABEIAHAAUAMBIgACEQEDEQH/xAAbAAADAQEBAQEAAAAAAAAAAAAEBQYDAgEAB//EAEIQAAEDAgMDBwgHBgcAAAAAAAECAxEAIQQSMQVBUQYTIjJhcYEjUnJzkaGz4RRCsbLR0vAzYmOCkvEVJENEosHC/8QAGwEAAgMBAQEAAAAAAAAAAAAABAUCAwYBAAf/xAAwEQABBAEDAQUGBwEAAAAAAAABAAIDBBEFITESE0FRYYEGFBUicZEyQlJTwdHwI//aAAwDAQACEQMRAD8A0eYhbR/js/EFWgqd2gxAa9ez8RNMNtsBTcqc5tCbqGbKFcJPDs31dpx/4oa+MyAI7EYlKBKjFdJcBAM2On640ixSUutpQOqEwDmmYgg91hqTNFbMwCwUrWZgGAdZVcnsG6KPDyThBuiDWZJ3TJx9KYkgZjA7TwrrnRxHtG6gtrI6KVc3zpbVnAzEQUg3sDPdStzA55KsGbm4zm+l4A7VdtjvtVqqDQRlUPODiPbXVSrmCB/2jlrHyhEjxF46W/5Nm9oPECGCQdDnnQCJOXfx7D4+wulngmlSeJanE4j00/DRVBgsS4s9NotwN5m/s7/ZfUUraZl7E+sT8JFL9Q2gKMoDEqVbT5YMlLYCHRDrSjKRolYPna2o08vGY/Zu+KR+aofGaJ9JP213S0WjWYGsHKdaLSj1iIzTnBBxsqJPKFiZ8sL2ytpGpk2zX9lqZo5d4cCMj3iB+ap1nbCUgAtJUQnKdIVpc9GZtu3Ufg8WVpzIYQYUblQsYHWt49woX4pLH+RNpdDhI+bOPqEZjeV+GdACkPiLjLA/9X7qE/x3B+biYiIJTHvNtJtAt2VpChYMIuJstMEIVc6cVESLaVyUrTOZDYHT0WiOqLixsMqtZuTUhrcv6QqBolXxP3C5Vt3CHUYo96h+No4109yiwioBTiQEiIBAkSTczM341w63zSenhwcgTBKxMImTYX6wnwoNO20CfJC4i0SNbiRrf3CpDWpncNCsboNd4y3q+4/pGnbuE83EzxBTO+d++b1ps7leylb3QdIK0x0U6BpCb9LW1S4rjC9Zz0h90VebjrLS142QGs6fHpNf3iEknON19jdB6SftpsGcNnHTIRlMzMhW4dXTS/YaVYzQekn7a6oGyMhu6u9j29VR++N/4ThOHwmWc5mPO32t1NJMT2Vsz9FSBldcBzcSBEiT1dYHupVhsJn+sAeEEn3Ci2NmlKkqCkqv5qt439HSguwLu8rVvY0bF5RCsQwQElxwiL9M26Sf3OEnwFaOO4YkeWWQSZ6R0NtMvf8AOsmMEQAIbUEkm6FicwSN410jeDWpAMDKzoTKUqk/8I1rvu3mh8NHGVzzjCxC33LhMySZO8ad1AqTh5RBVGQ5hMQuLCY0m34Vtidn5yCAlq3VCV6m+8UJiMDkF1pncIIJ7RIr3YlveiIgzgOKODODJspYE71RItJ6vHTx0pKyAFugXAXbtED5V1WeF6znpD7oomqzp6t1mvayMsoZzncIzaeyAlIPOLPTQL5d6gPNrxvZJUYStxX9P5aZ7ZR5Mesb++K52btZxlVoUPNUBHtitPp0bZa5c5oJ81kbth9SZscLyxp8Nkt+glB/aOpV/LP3a6VhHR/qPX7R+WqBeBcKTiF5SBqZEX7tKc4XaeEcby5DzkcRHtmi3NgbjEYP0CHFm89xzMfUqKbwT6kyHXikfvD8K0w+yn1glDjxCQZgi3Eae0UcCQpUQRM83MfI04w/KNaEq5tCGioQTIEz2XFuNcfGxoy2MFcbdtHYyuHqkzPJfFrQFh1yCJErEx/TSxey3FEgrdUUkg3SYO/drX6Gw+koSoqSqyZUFWlI4TxnQXpJtXa6DJZMKJuREd5kVndMuzWZ3xyQjA8uE4sOfFG1wsEevKkjs0gwVuJ78v5a62fsgKLnlFiFgWy36CT5vbRmIcK1C8xqe2tdkJu96wfcTT3UImRVetrQCllO1NasGGZ5e3wO6326nyQ9Y398UPhcLzqimciEjM4vzEDhxUdAONF8ppDEi55xqBqSc43Uv5UPHCtIwrfSeWQXI1U6eqmeCAfaZpHFbkbAKsP4nHnwCbWKzO0Fl+5GzR5+PohswxjxTHN4RiJQDYncmfrHeo7+6jnXcxnThFoHhXjeDDDSGE/VErPnKOv67q4Un9cK1VGuIogVl9Ts5f2LTxyfEr4NjhWi2UhKTIlU2jSDGu+abN7GS2yHsQlagogIbbHSVPE7u78aJxmyH/pieYW3hsMylC3gtIUVJOYkQpJIJCVA9IRreAKU2/aGtHJ2cRzjk923crKujTSR9pJsDwpwOCYB3TE7q9Iqo2m/hFNlZb8s+hKkANwsJg5AfN1Ntb1NOtKScqgUkagiKYabqAvRuPT0Hz7/ADQFyp7pIAT1D/fZZoI3R4UTsRMl71g+Gihsw030dyeE896wfDRUdXBFPc5OQmGjEG2S0YGEw21iOZQhwjNkdaVHaFiPfUrshouYlx90E80VATvWrf36+0VQcvUkYJUTOdsCNSS4ndxpKhS0qQ2D0nFZCMv14MHu1mew8aQ0QxuHu79lorQIPWORx9UQtZMk3Otd4ZALiQrq5kg3BEEwdPGluExgmM2YqNrgwmI8ZhRo3KIrVdTp2YjOBjCxb2tiJMgy7Oc9yvmgpWNWUPpKUJCVtXlNrQNPG3CsdoMc7iVsapdQ0p3hzSC5KT6ZKUxwzcKU7A2phkul10Ft5QguSSlXEkfVVYSYg012XthkuOuqdQOcDeUEgQgZ4HGbyRxVXyO3Ss05nfIdhgbcn05W4gnryRgxO2O6O+grOK50pbyBEJMDMVd8SIvvqV5XuhWJIH1UpSe/X/sU82nywaQCGvKrOhjojtJ39w91RTjpJJUqSZJJ3k7/AJVo/Zilb7X3uyOlrR0gcZSTVpoSzsIjkk5KzUwkHORfSd39xTPkwief9aPhooRnAkoczkhSUhQEFJIm4vc2M+BplyUbs/60fCbrQahO6Wu4EcFW0a7IZ29JJ279kbyqbHMDNpzrUx6xNTGFeSHTMwIvMj+4veqXbXJpoIRKn1AvMpIViHVCC4kaKXE9uortXITBHVCuN3V7/wCak7ZImwBuTnKbuDnSZzsph4YKBBCQBCY3dx+davONwD9IlKQAJToBp1Z461SMci8G2ZSyVDekrUrS41Jgm4PYTOlbo5JYe/8Al5iyTBv2q4GQSRwVH1bzjn6d2vIVL4Gv2cAVJJQlWjzZHAg/r3V8pk7lo9vzqoxPJHD5YDEK36i4vbjJI7gntrtXJXCCfIi5WbpNgSmBBIvGcCDAO+ifiE37iG+HVsfgUfikFMAutonxP22rQYfoyFoXERmVqN8nv3Rx0i9a9sHDqkqZSpWVITN5OWDN73Ca8VyUwhzeQsQoCEmbFWWDczGSePG0GDrb3nLnq2OpHGMNbhT2GxsNhWdKlrS6laQqQpBy5elunpaToKP5F3TiD/GHh5JH6mmLnI/CFSCGUlKVEnJPUlMBUdYxnsa8wOyWvKhIW3lOUpQpaRmUhJnomJCYEm4AqlzmljmE8or5i4Er/9k="/>
          <p:cNvSpPr>
            <a:spLocks noChangeAspect="1" noChangeArrowheads="1"/>
          </p:cNvSpPr>
          <p:nvPr/>
        </p:nvSpPr>
        <p:spPr bwMode="auto">
          <a:xfrm>
            <a:off x="0" y="-509588"/>
            <a:ext cx="762000" cy="1066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43018" name="Picture 10" descr="http://t3.gstatic.com/images?q=tbn:ANd9GcTkAOrDmf8biGwcWrIzlT40429PRpp32T3VzgbEf34KqnBSsk8kJw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4348" y="4071942"/>
            <a:ext cx="2143139" cy="2143140"/>
          </a:xfrm>
          <a:prstGeom prst="rect">
            <a:avLst/>
          </a:prstGeom>
          <a:noFill/>
        </p:spPr>
      </p:pic>
      <p:pic>
        <p:nvPicPr>
          <p:cNvPr id="43020" name="Picture 12" descr="http://t2.gstatic.com/images?q=tbn:ANd9GcSEz32fDxAiis-o0MPrkfpckMIxgt47D_cUjg95fYPKkScjf6NOnFnRkW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86116" y="4214818"/>
            <a:ext cx="1066800" cy="16573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570549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В основе правильной организации занятий лежит методика преподавания, то есть особенность работы педагога с учениками. Большое значение имеют способы обучения, принципы обучения, а также цели и задачи учебно-воспитательного процесса в </a:t>
            </a:r>
            <a:r>
              <a:rPr lang="ru-RU" dirty="0" smtClean="0"/>
              <a:t>целом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42910" y="285728"/>
            <a:ext cx="807249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Татьяна Яковлевна </a:t>
            </a:r>
            <a:r>
              <a:rPr lang="ru-RU" sz="2400" dirty="0" err="1" smtClean="0"/>
              <a:t>Шпикалова</a:t>
            </a:r>
            <a:r>
              <a:rPr lang="ru-RU" sz="2400" dirty="0" smtClean="0"/>
              <a:t> в своих трудах основное внимание заостряет на изучении народного декоративно-прикладного искусства</a:t>
            </a:r>
            <a:endParaRPr lang="ru-RU" sz="2400" dirty="0"/>
          </a:p>
        </p:txBody>
      </p:sp>
      <p:pic>
        <p:nvPicPr>
          <p:cNvPr id="44034" name="Picture 2" descr="http://t3.gstatic.com/images?q=tbn:ANd9GcR9iyiZrX3lgba9Riga4MoVPyhycoyiYC3-kUvz6peAVob1GWiV6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1714488"/>
            <a:ext cx="2000264" cy="3062906"/>
          </a:xfrm>
          <a:prstGeom prst="rect">
            <a:avLst/>
          </a:prstGeom>
          <a:noFill/>
        </p:spPr>
      </p:pic>
      <p:sp>
        <p:nvSpPr>
          <p:cNvPr id="44036" name="AutoShape 4" descr="data:image/jpeg;base64,/9j/4AAQSkZJRgABAQAAAQABAAD/2wCEAAkGBhMSEBUSERQVEhQTFxsXGRgXFxkaHBcUFBwWFR0mHxcYGyYiGRsjJRYYJDsgJCcpLi0tGB4xNzEqNTIsOCkBCQoKDQsNGQ4PGTMlHyU1NTQ2NCwzNDQ0KTIwMiwwLDQsNTYuNDUvLDQ2LDUsNC80LDYuNDQ0NDQsLDQsLCw1LP/AABEIAGgARAMBIgACEQEDEQH/xAAbAAABBQEBAAAAAAAAAAAAAAAFAAEEBgcDAv/EAD8QAAEDAgQCBwYDBQgDAAAAAAECAxEAIQQSMUEFUQYHEyJhc7IyNXGBkaEUQrE0YnKz8CRDUlN0ksLxFiUz/8QAGgEAAwEBAQEAAAAAAAAAAAAABAUGAgMBAP/EACkRAAEDAgYCAQQDAAAAAAAAAAEAAgMEERITMTNRcSFBIyKhwfAFMmH/2gAMAwEAAhEDEQA/AAPHv2vEee7/ADF1FQmunHnP7ZiP9Q9/MXUVt2quMfQOlMv/ALFd8tPk8KKHpQrQFUFRkkychW4oASbEZxHKKdrpJkKcpWrLmkqMFRUFASAo6FXP6aV5d/C9szlR2uHJUB3wCQJG4JnmYMRO2orujhaf8xKT4x4aQTa/xsbaT7Xx1pV1tAmItvcLkybGZ02VFe2+OtTJbvFzbVRzKtItPjoSLVm7+Fu0fKlcK6Ll/Ffh0LBAupY0CRrGs+FH8R0DZWlacOt3tUAkBeUheTWyRIJtE86CdHuliMPig4hJDZQUERpN5iTYGDE6TVsd6aYdhCnG3kPLWn2UIIOczBMjupkyRO31DndUB4womEU5YcSL9WKY4enzHPUaVP1ZOTw9J5uOeo01KZ913aZwWy29InisKM6suHbWMubMUpJKznMRubJ/3a1ByLiTgm55dmkxZe8ibhN/3qsYofxFpDiglSXO4QQUgxeDqNdIod2P0UQwsGrQoIwugVg2phNwhBEkjMOYgHW9wdbSxwHLCMAQdW0mSEgi4I1JI+VOnhjUwUvGYTJRFu7vH7t1eJpxgmiFWcghdi2Pz8pT8h8hoBWbycrp8XH2Xh7DAezgW1a/3aNkqI+EkRHiK8qwhlQGCZAGktpM3MG3KBbedqdHD2goKyviFlUdnaSQq0C3sDS8WqwtLkA3EiYIgj4jY16Mw6krLssaNBWXdZLbLL7cN5M7UHIkJgZjOg10+lUvH4ZIuhUpAGxBk6D6SfgK0DrOcIfagJUMokKP75Aj51QuKEBORJHdInvSSbzFhbab2AqnoyTE1TdWBmOWrdVfu1PmOeo0qbqq92p8xz1GnpFUbruynNPtN6RdXHCFEZBYka8iRyqEjiTTgKuwQQokGYuQdxF7ihHE8VDq0iys6tDfU7UMw2I2GYFMAggi43B3BsfmKJyG2H06rGYfPlWoYhjTsG/hA2iLEbQPpRXCobdbuhMG0QCIH/VVZhJPegidpFFnmicC5BKSmVWN+53vuAanaSeulny54cDef0o2URMZiY65U57B4RAhSGgBqMosPgBau2GxDaSlDaClKtCE5Uzr96reH4y0AnKpOUJmxE7HTmZN/rXj/wApClIAGRQWMwVqpII8Y0k25CmsIE1w0Hxyg5JcsAk68IL1rOhOJZVackJte6jP0H3NUB9wFAAI1BEJywDPInlpV162z/bGPLHrVVNxbiimSqbpsFFUWIO5jbWqOjFoWpNVn5XLXOqr3anzHPUaem6qfdqfMc9RpUgqN53ZTun2m9IHi2VNY1cTkdWSDyIUcw8Bcmij0BaVcz+vdP8Ax+ldsemVL/iV+pqG9ix2YlQzDmQJItMeNjRz5CI7jWy5RxgvsdFOWqATrG1d8FiQpqFkwqe4m1jzV/UVFafBAVsY+/8AX2oVjs7RKkmEqClJB0VF1aaC/wClBVjnhoLV83wfKCuM9kJISoJUtIUkmRlMXjX71PyKDYBupSTEg6EHWRvQzG4vK4SlBR2iQu9wAoycs7k2nepLLOJxLgbyJaW7IzLURpewGhjwvQVTBJUHGXAXt7/C6QzMgblhpNrjT8qB05xWdeDVeQwlJiJCkLUk76yKr+LcJRcuHvD20hOyuRov0x4QvCrYacUlZCCqU5tFLUYvc70IxbUIm3eIgCY7sg6i2oqupgBE2xSGYkudcLXOqn3anzHPUaVLqp92p8xz1GlU7Ubzuyn9PtN6VV6V8Tc7bskqyJU44CRaQlWk164vwpCmkKUIUE5ZAPsgAp03A/SvHS3B5+1I9pDi1D4ZlTUPB8dLzP4dXtkZQR+cRA8Z+FNTG4sY5moQIe1r3NfoVH4WgNrCgTBFhNidLxtEmINqs/EuNZ05u4tCIyjQgKjMMpAvH1qtJw/ZwledtQFlEQk7EA6K00N6NcK4CcThRiWu8pouJCbwogzmSDpB23iln8nCXjMBRVG8bbu0I4tj05gBJA7xBOhIAiQdBf6zrRDo84MRimVOudlljJl1UtGUXnTNGp1ocrDoUmHAEqsSQTJUJEyd945narF0M6GFwh54Hs9QCLrI8P8ACPvSCHCCGx8+0e5r3kmU+P8AP3yhvWz+3MeWn1qqmPuZknugQoD814zD8xNXDrcj8azOgaH0zrqm4lRI7xTO0T7N/tpV7R7LFMVR+Vy2Dqp92p8xz1GlS6qvdqfMc9RpVP1G87sp5T7TekGxyJdd8xc/DMqqCV5Fyk+yowf4SY/SinElPPYt/KcwQ8u0gWC1j56UU4hjW3GVJXh1oWEzmCEiD/EDpT2MiJov7Sl4zicPpWLg3G28UxCz3wIWnS5t96L8BfZwuGKEqQmFLKUFSUE32zK571lfBeLlhwXOQ+0By5jxE146WPJxOIZ7GSFIyjNa4Wv7UHJSSPlw3sxFMqY2xYrfWtJxmBwjmJ7VSkAZu8kON5XDEz7Vr2I3qwt8cZsAtsDzG9LbZtL/AGrC8F0fHapS8ruKsezMkaCSCn2RIsPCuSuAOBOaUQBMSZ56Rr4Vhv8AGRNJs77L51fKR5arf1nuBzGtKbPaJS2mSiFaLXyNVN5Ijv8Aba2K0i2ukq38OVc0gFpIKgmUnWY/+iuVcVtQLLSq+gnx5gU3hZlsDL6JXM/G4u5WydVXu1PmOeo0qXVV7tT5jnqNKpqo3XdlUFPtN6Wf9KMMWcW663dKnFzImFFRzCDXfBdJ2ktgLQVL3ygR9zSpU4dSxVcLRKNEtbVS0crjEdV7d4S1ik9s2vs1H8pAIkW2008aqnGkFJbG6UqFvBa6VKiIRgOD0FxmOIZnsqD+JVrP0Ar3+IURrtTUqLshCSuzp7jfwV61U7riZGW3yi/9fKlSr5uiw7VbL1VH/wBanzHPUaelSqUqN13ZVNT7Tel//9k="/>
          <p:cNvSpPr>
            <a:spLocks noChangeAspect="1" noChangeArrowheads="1"/>
          </p:cNvSpPr>
          <p:nvPr/>
        </p:nvSpPr>
        <p:spPr bwMode="auto">
          <a:xfrm>
            <a:off x="0" y="-471488"/>
            <a:ext cx="647700" cy="9906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4038" name="AutoShape 6" descr="data:image/jpeg;base64,/9j/4AAQSkZJRgABAQAAAQABAAD/2wCEAAkGBhMSEBUSERQVEhQTFxsXGRgXFxkaHBcUFBwWFR0mHxcYGyYiGRsjJRYYJDsgJCcpLi0tGB4xNzEqNTIsOCkBCQoKDQsNGQ4PGTMlHyU1NTQ2NCwzNDQ0KTIwMiwwLDQsNTYuNDUvLDQ2LDUsNC80LDYuNDQ0NDQsLDQsLCw1LP/AABEIAGgARAMBIgACEQEDEQH/xAAbAAABBQEBAAAAAAAAAAAAAAAFAAEEBgcDAv/EAD8QAAEDAgQCBwYDBQgDAAAAAAECAxEAIQQSMUEFUQYHEyJhc7IyNXGBkaEUQrE0YnKz8CRDUlN0ksLxFiUz/8QAGgEAAwEBAQEAAAAAAAAAAAAABAUGAgMBAP/EACkRAAEDAgYCAQQDAAAAAAAAAAEAAgMEERITMTNRcSFBIyKhwfAFMmH/2gAMAwEAAhEDEQA/AAPHv2vEee7/ADF1FQmunHnP7ZiP9Q9/MXUVt2quMfQOlMv/ALFd8tPk8KKHpQrQFUFRkkychW4oASbEZxHKKdrpJkKcpWrLmkqMFRUFASAo6FXP6aV5d/C9szlR2uHJUB3wCQJG4JnmYMRO2orujhaf8xKT4x4aQTa/xsbaT7Xx1pV1tAmItvcLkybGZ02VFe2+OtTJbvFzbVRzKtItPjoSLVm7+Fu0fKlcK6Ll/Ffh0LBAupY0CRrGs+FH8R0DZWlacOt3tUAkBeUheTWyRIJtE86CdHuliMPig4hJDZQUERpN5iTYGDE6TVsd6aYdhCnG3kPLWn2UIIOczBMjupkyRO31DndUB4womEU5YcSL9WKY4enzHPUaVP1ZOTw9J5uOeo01KZ913aZwWy29InisKM6suHbWMubMUpJKznMRubJ/3a1ByLiTgm55dmkxZe8ibhN/3qsYofxFpDiglSXO4QQUgxeDqNdIod2P0UQwsGrQoIwugVg2phNwhBEkjMOYgHW9wdbSxwHLCMAQdW0mSEgi4I1JI+VOnhjUwUvGYTJRFu7vH7t1eJpxgmiFWcghdi2Pz8pT8h8hoBWbycrp8XH2Xh7DAezgW1a/3aNkqI+EkRHiK8qwhlQGCZAGktpM3MG3KBbedqdHD2goKyviFlUdnaSQq0C3sDS8WqwtLkA3EiYIgj4jY16Mw6krLssaNBWXdZLbLL7cN5M7UHIkJgZjOg10+lUvH4ZIuhUpAGxBk6D6SfgK0DrOcIfagJUMokKP75Aj51QuKEBORJHdInvSSbzFhbab2AqnoyTE1TdWBmOWrdVfu1PmOeo0qbqq92p8xz1GnpFUbruynNPtN6RdXHCFEZBYka8iRyqEjiTTgKuwQQokGYuQdxF7ihHE8VDq0iys6tDfU7UMw2I2GYFMAggi43B3BsfmKJyG2H06rGYfPlWoYhjTsG/hA2iLEbQPpRXCobdbuhMG0QCIH/VVZhJPegidpFFnmicC5BKSmVWN+53vuAanaSeulny54cDef0o2URMZiY65U57B4RAhSGgBqMosPgBau2GxDaSlDaClKtCE5Uzr96reH4y0AnKpOUJmxE7HTmZN/rXj/wApClIAGRQWMwVqpII8Y0k25CmsIE1w0Hxyg5JcsAk68IL1rOhOJZVackJte6jP0H3NUB9wFAAI1BEJywDPInlpV162z/bGPLHrVVNxbiimSqbpsFFUWIO5jbWqOjFoWpNVn5XLXOqr3anzHPUaem6qfdqfMc9RpUgqN53ZTun2m9IHi2VNY1cTkdWSDyIUcw8Bcmij0BaVcz+vdP8Ax+ldsemVL/iV+pqG9ix2YlQzDmQJItMeNjRz5CI7jWy5RxgvsdFOWqATrG1d8FiQpqFkwqe4m1jzV/UVFafBAVsY+/8AX2oVjs7RKkmEqClJB0VF1aaC/wClBVjnhoLV83wfKCuM9kJISoJUtIUkmRlMXjX71PyKDYBupSTEg6EHWRvQzG4vK4SlBR2iQu9wAoycs7k2nepLLOJxLgbyJaW7IzLURpewGhjwvQVTBJUHGXAXt7/C6QzMgblhpNrjT8qB05xWdeDVeQwlJiJCkLUk76yKr+LcJRcuHvD20hOyuRov0x4QvCrYacUlZCCqU5tFLUYvc70IxbUIm3eIgCY7sg6i2oqupgBE2xSGYkudcLXOqn3anzHPUaVLqp92p8xz1GlU7Ubzuyn9PtN6VV6V8Tc7bskqyJU44CRaQlWk164vwpCmkKUIUE5ZAPsgAp03A/SvHS3B5+1I9pDi1D4ZlTUPB8dLzP4dXtkZQR+cRA8Z+FNTG4sY5moQIe1r3NfoVH4WgNrCgTBFhNidLxtEmINqs/EuNZ05u4tCIyjQgKjMMpAvH1qtJw/ZwledtQFlEQk7EA6K00N6NcK4CcThRiWu8pouJCbwogzmSDpB23iln8nCXjMBRVG8bbu0I4tj05gBJA7xBOhIAiQdBf6zrRDo84MRimVOudlljJl1UtGUXnTNGp1ocrDoUmHAEqsSQTJUJEyd945narF0M6GFwh54Hs9QCLrI8P8ACPvSCHCCGx8+0e5r3kmU+P8AP3yhvWz+3MeWn1qqmPuZknugQoD814zD8xNXDrcj8azOgaH0zrqm4lRI7xTO0T7N/tpV7R7LFMVR+Vy2Dqp92p8xz1GlS6qvdqfMc9RpVP1G87sp5T7TekGxyJdd8xc/DMqqCV5Fyk+yowf4SY/SinElPPYt/KcwQ8u0gWC1j56UU4hjW3GVJXh1oWEzmCEiD/EDpT2MiJov7Sl4zicPpWLg3G28UxCz3wIWnS5t96L8BfZwuGKEqQmFLKUFSUE32zK571lfBeLlhwXOQ+0By5jxE146WPJxOIZ7GSFIyjNa4Wv7UHJSSPlw3sxFMqY2xYrfWtJxmBwjmJ7VSkAZu8kON5XDEz7Vr2I3qwt8cZsAtsDzG9LbZtL/AGrC8F0fHapS8ruKsezMkaCSCn2RIsPCuSuAOBOaUQBMSZ56Rr4Vhv8AGRNJs77L51fKR5arf1nuBzGtKbPaJS2mSiFaLXyNVN5Ijv8Aba2K0i2ukq38OVc0gFpIKgmUnWY/+iuVcVtQLLSq+gnx5gU3hZlsDL6JXM/G4u5WydVXu1PmOeo0qXVV7tT5jnqNKpqo3XdlUFPtN6Wf9KMMWcW663dKnFzImFFRzCDXfBdJ2ktgLQVL3ygR9zSpU4dSxVcLRKNEtbVS0crjEdV7d4S1ik9s2vs1H8pAIkW2008aqnGkFJbG6UqFvBa6VKiIRgOD0FxmOIZnsqD+JVrP0Ar3+IURrtTUqLshCSuzp7jfwV61U7riZGW3yi/9fKlSr5uiw7VbL1VH/wBanzHPUaelSqUqN13ZVNT7Tel//9k="/>
          <p:cNvSpPr>
            <a:spLocks noChangeAspect="1" noChangeArrowheads="1"/>
          </p:cNvSpPr>
          <p:nvPr/>
        </p:nvSpPr>
        <p:spPr bwMode="auto">
          <a:xfrm>
            <a:off x="0" y="-471488"/>
            <a:ext cx="647700" cy="9906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44040" name="Picture 8" descr="http://t2.gstatic.com/images?q=tbn:ANd9GcTMj4SEIypyKn3AhgCkBuikc2_-7EMUXRV0Kx92LUwyEeFFBmT40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43240" y="1857364"/>
            <a:ext cx="3286148" cy="24614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8596" y="357166"/>
            <a:ext cx="814393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Современная педагогика требует таких методов обучения, которые объективно знакомят учащихся с природой, с реальной действительностью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42910" y="428604"/>
            <a:ext cx="778674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С точки зрения Ростовцева Н.Н. можно быть прекрасным художником, но плохим педагогом. Многие большие художники, выступая в качестве педагогов, оказывались неудачниками только потому, что недооценивали роль методики преподавания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4276732"/>
          </a:xfrm>
        </p:spPr>
        <p:txBody>
          <a:bodyPr>
            <a:normAutofit/>
          </a:bodyPr>
          <a:lstStyle/>
          <a:p>
            <a:r>
              <a:rPr lang="ru-RU" dirty="0" smtClean="0"/>
              <a:t>Цель  моего выступления:  выделить краткие сведения, касающиеся истории возникновения методов преподавания изо в </a:t>
            </a:r>
            <a:r>
              <a:rPr lang="ru-RU" dirty="0" smtClean="0"/>
              <a:t>школе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5786" y="4000504"/>
            <a:ext cx="3235356" cy="13763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344795" y="3429000"/>
            <a:ext cx="2584647" cy="19097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571472" y="5500702"/>
            <a:ext cx="264320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 smtClean="0"/>
              <a:t>1.Северный олень из </a:t>
            </a:r>
            <a:r>
              <a:rPr lang="ru-RU" i="1" dirty="0" err="1" smtClean="0"/>
              <a:t>Тайнгена</a:t>
            </a:r>
            <a:r>
              <a:rPr lang="ru-RU" i="1" dirty="0" smtClean="0"/>
              <a:t>. Рисунок на кости. Палеолит.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929190" y="5429264"/>
            <a:ext cx="321471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 smtClean="0"/>
              <a:t>2. Рисунок мамонта. Наскальное изображение. Палеолит.</a:t>
            </a:r>
            <a:endParaRPr lang="ru-RU" dirty="0" smtClean="0"/>
          </a:p>
          <a:p>
            <a:r>
              <a:rPr lang="ru-RU" i="1" dirty="0" smtClean="0"/>
              <a:t>.</a:t>
            </a:r>
            <a:endParaRPr lang="ru-RU" dirty="0" smtClean="0"/>
          </a:p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857224" y="785795"/>
            <a:ext cx="6357982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smtClean="0"/>
              <a:t>Развивать свои навыки в рисовании человек начал с глубокой древности. Уже первобытные люди достигали в этом больших успехов, о чем убедительно свидетельствуют рисунки, найденные археологами. Среди этих изображений мы находим убедительно переданный образ северного оленя (рис. 1), степной лошади, мамонта (рис. 2), и другие сцены из реальной жизни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14348" y="357166"/>
            <a:ext cx="7215238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/>
              <a:t>Очень большое значение рисованию придавали в Древнем Египте. И именно там умение рисовать становиться предметом школьного обучения. Таким образом, в Древнем Египте появляются единые методы и система обучения</a:t>
            </a:r>
            <a:br>
              <a:rPr lang="ru-RU" sz="2000" dirty="0" smtClean="0"/>
            </a:br>
            <a:r>
              <a:rPr lang="ru-RU" sz="2000" dirty="0" smtClean="0"/>
              <a:t>Ученики рисовали не на заучивания определенных схем и канонов. Таким образом, рисование в Древнем Египте строилось не на основе познания окружающего мира </a:t>
            </a:r>
            <a:br>
              <a:rPr lang="ru-RU" sz="2000" dirty="0" smtClean="0"/>
            </a:br>
            <a:endParaRPr lang="ru-RU" sz="20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3" y="2605146"/>
            <a:ext cx="3286148" cy="2009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72264" y="2698234"/>
            <a:ext cx="1790698" cy="21356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17834" y="2714620"/>
            <a:ext cx="1205227" cy="34718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 flipH="1">
            <a:off x="6190964" y="4786322"/>
            <a:ext cx="259587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 smtClean="0"/>
              <a:t>Пропорции стоящей </a:t>
            </a:r>
            <a:r>
              <a:rPr lang="ru-RU" i="1" dirty="0" smtClean="0"/>
              <a:t>фигуры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071538" y="4643446"/>
            <a:ext cx="459656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 smtClean="0"/>
              <a:t>Египетская </a:t>
            </a:r>
            <a:r>
              <a:rPr lang="ru-RU" i="1" dirty="0" smtClean="0"/>
              <a:t>школа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00034" y="357166"/>
            <a:ext cx="7572428" cy="18774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Уже в 4 веке до нашей эры в Греции существовали несколько известных школ рисунка: </a:t>
            </a:r>
            <a:r>
              <a:rPr lang="ru-RU" sz="2400" dirty="0" err="1" smtClean="0"/>
              <a:t>Сикионская</a:t>
            </a:r>
            <a:r>
              <a:rPr lang="ru-RU" sz="2400" dirty="0" smtClean="0"/>
              <a:t>, </a:t>
            </a:r>
            <a:r>
              <a:rPr lang="ru-RU" sz="2400" dirty="0" err="1" smtClean="0"/>
              <a:t>Эфесская</a:t>
            </a:r>
            <a:r>
              <a:rPr lang="ru-RU" sz="2400" dirty="0" smtClean="0"/>
              <a:t> и </a:t>
            </a:r>
            <a:r>
              <a:rPr lang="ru-RU" sz="2400" dirty="0" err="1" smtClean="0"/>
              <a:t>Фиванская</a:t>
            </a:r>
            <a:r>
              <a:rPr lang="ru-RU" sz="2400" dirty="0" smtClean="0"/>
              <a:t>.</a:t>
            </a:r>
          </a:p>
          <a:p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0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571472" y="1500174"/>
            <a:ext cx="807249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Главой </a:t>
            </a:r>
            <a:r>
              <a:rPr lang="ru-RU" sz="2800" dirty="0" err="1" smtClean="0"/>
              <a:t>Сикионской</a:t>
            </a:r>
            <a:r>
              <a:rPr lang="ru-RU" sz="2800" dirty="0" smtClean="0"/>
              <a:t> школы был ученик и последователь </a:t>
            </a:r>
            <a:r>
              <a:rPr lang="ru-RU" sz="2800" dirty="0" err="1" smtClean="0"/>
              <a:t>Эвпомпа</a:t>
            </a:r>
            <a:r>
              <a:rPr lang="ru-RU" sz="2800" dirty="0" smtClean="0"/>
              <a:t> – </a:t>
            </a:r>
            <a:r>
              <a:rPr lang="ru-RU" sz="2800" dirty="0" err="1" smtClean="0"/>
              <a:t>Памфил</a:t>
            </a:r>
            <a:endParaRPr lang="ru-RU" dirty="0"/>
          </a:p>
        </p:txBody>
      </p:sp>
      <p:pic>
        <p:nvPicPr>
          <p:cNvPr id="4" name="Рисунок 3" descr="default(2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28662" y="2786058"/>
            <a:ext cx="2457464" cy="322542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857224" y="571481"/>
            <a:ext cx="7215238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/>
              <a:t>Возрождение открывает новую эру и в истории развития изобразительного искусства, и в области методов обучения рисованию. Хотя рисование как учебный предмет не было включено в школьный курс, все же эпоха Возрождения внесла большой вклад в теорию методики преподавания рисования и для профессионального обучения, и для общеобразовательного. Художники этого времени заново разрабатывают теорию изобразительных искусств, а вместе с тем и методы обучения рисунку</a:t>
            </a:r>
            <a:endParaRPr lang="ru-RU" sz="2000" dirty="0"/>
          </a:p>
        </p:txBody>
      </p:sp>
      <p:pic>
        <p:nvPicPr>
          <p:cNvPr id="7" name="Рисунок 6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00364" y="3500438"/>
            <a:ext cx="2890844" cy="2928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14348" y="500042"/>
            <a:ext cx="7715304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/>
              <a:t>Более обстоятельно о рисовании как общеобразовательном предмете высказывался французский - ученый энциклопедист Жан Жак Руссо</a:t>
            </a:r>
            <a:endParaRPr lang="ru-RU" sz="2800" dirty="0"/>
          </a:p>
        </p:txBody>
      </p:sp>
      <p:pic>
        <p:nvPicPr>
          <p:cNvPr id="2050" name="Picture 2" descr="http://100grp.ru/wp-content/uploads/2011/09/044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14678" y="2571744"/>
            <a:ext cx="2857500" cy="35528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167</TotalTime>
  <Words>1128</Words>
  <Application>Microsoft Office PowerPoint</Application>
  <PresentationFormat>Экран (4:3)</PresentationFormat>
  <Paragraphs>51</Paragraphs>
  <Slides>32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32</vt:i4>
      </vt:variant>
    </vt:vector>
  </HeadingPairs>
  <TitlesOfParts>
    <vt:vector size="33" baseType="lpstr">
      <vt:lpstr>Бумажная</vt:lpstr>
      <vt:lpstr>История возникновения методов преподавания  изобразительного искусства на разных этапах развития образования</vt:lpstr>
      <vt:lpstr>Существует различная литература, посвященная данной теме. Данному вопросу посвящена  работа Н.Н. Ростовцева «Методика преподавания изобразительного искусства в школе»</vt:lpstr>
      <vt:lpstr>В основе правильной организации занятий лежит методика преподавания, то есть особенность работы педагога с учениками. Большое значение имеют способы обучения, принципы обучения, а также цели и задачи учебно-воспитательного процесса в целом  </vt:lpstr>
      <vt:lpstr>Цель  моего выступления:  выделить краткие сведения, касающиеся истории возникновения методов преподавания изо в школе 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Слайд 32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Admin</cp:lastModifiedBy>
  <cp:revision>19</cp:revision>
  <dcterms:modified xsi:type="dcterms:W3CDTF">2013-03-24T17:36:11Z</dcterms:modified>
</cp:coreProperties>
</file>