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2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64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file:///\\images.yandex.ru\yandsearch%3ftext=%25D0%25BA%25D0%25B0%25D1%2580%25D1%2582%25D0%25B8%25D0%25BD%25D1%258B%20%25D0%25B8.%25D0%25B8.%20%25D0%25BB%25D0%25B5%25D0%25B2%25D0%25B8%25D1%2582%25D0%25B0%25D0%25BD%25D0%25B0%20%25D0%25BE%25D1%2581%25D0%25B5%25D0%25BD%25D1%258C&amp;lr=1093&amp;noreask=1&amp;source=wiz" TargetMode="External"/><Relationship Id="rId7" Type="http://schemas.openxmlformats.org/officeDocument/2006/relationships/hyperlink" Target="http://www.bibliotekar.ru/rusLevitan/" TargetMode="External"/><Relationship Id="rId2" Type="http://schemas.openxmlformats.org/officeDocument/2006/relationships/hyperlink" Target="file:///\\images.yandex.ru\%3flr=1093&amp;source=wiz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bibliotekar.ru/" TargetMode="External"/><Relationship Id="rId5" Type="http://schemas.openxmlformats.org/officeDocument/2006/relationships/hyperlink" Target="http://ru.wikipedia.org/wiki/%D0%97%D0%BE%D0%BB%D0%BE%D1%82%D0%B0%D1%8F_%D0%BE%D1%81%D0%B5%D0%BD%D1%8C_(%D0%BA%D0%B0%D1%80%D1%82%D0%B8%D0%BD%D0%B0_%D0%9B%D0%B5%D0%B2%D0%B8%D1%82%D0%B0%D0%BD%D0%B0)" TargetMode="External"/><Relationship Id="rId4" Type="http://schemas.openxmlformats.org/officeDocument/2006/relationships/hyperlink" Target="http://ru.wikipedia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488832" cy="27363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886200"/>
            <a:ext cx="3744416" cy="213508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ГБОУ «Адыгейская республиканская  гимназия»</a:t>
            </a:r>
          </a:p>
          <a:p>
            <a:endParaRPr lang="ru-RU" sz="1600" dirty="0" smtClean="0"/>
          </a:p>
          <a:p>
            <a:r>
              <a:rPr lang="ru-RU" sz="1600" dirty="0" smtClean="0"/>
              <a:t>Презентацию подготовила</a:t>
            </a:r>
          </a:p>
          <a:p>
            <a:r>
              <a:rPr lang="ru-RU" sz="1600" dirty="0" smtClean="0"/>
              <a:t>учитель русского языка и литературы</a:t>
            </a:r>
          </a:p>
          <a:p>
            <a:r>
              <a:rPr lang="ru-RU" sz="1600" dirty="0" err="1" smtClean="0"/>
              <a:t>Куадже</a:t>
            </a:r>
            <a:r>
              <a:rPr lang="ru-RU" sz="1600" dirty="0" smtClean="0"/>
              <a:t> Ася </a:t>
            </a:r>
            <a:r>
              <a:rPr lang="ru-RU" sz="1600" dirty="0" err="1" smtClean="0"/>
              <a:t>Шумафовна</a:t>
            </a:r>
            <a:endParaRPr lang="ru-RU" sz="1600" dirty="0" smtClean="0"/>
          </a:p>
          <a:p>
            <a:r>
              <a:rPr lang="ru-RU" sz="1600" dirty="0" smtClean="0"/>
              <a:t>г. Майкоп, 2013</a:t>
            </a:r>
            <a:endParaRPr lang="ru-RU" sz="1600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572000" y="3212976"/>
            <a:ext cx="3888432" cy="3384376"/>
          </a:xfrm>
          <a:prstGeom prst="horizontalScrol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/>
              <a:t>ГБОУ «Адыгейская республиканская  гимназия»</a:t>
            </a:r>
          </a:p>
          <a:p>
            <a:endParaRPr lang="ru-RU" sz="1600" dirty="0" smtClean="0"/>
          </a:p>
          <a:p>
            <a:r>
              <a:rPr lang="ru-RU" sz="1600" dirty="0" smtClean="0"/>
              <a:t>Презентацию подготовила</a:t>
            </a:r>
          </a:p>
          <a:p>
            <a:r>
              <a:rPr lang="ru-RU" sz="1600" dirty="0" smtClean="0"/>
              <a:t>учитель русского языка и литературы</a:t>
            </a:r>
          </a:p>
          <a:p>
            <a:r>
              <a:rPr lang="ru-RU" sz="1600" dirty="0" err="1" smtClean="0"/>
              <a:t>Куадже</a:t>
            </a:r>
            <a:r>
              <a:rPr lang="ru-RU" sz="1600" dirty="0" smtClean="0"/>
              <a:t> Ася </a:t>
            </a:r>
            <a:r>
              <a:rPr lang="ru-RU" sz="1600" dirty="0" err="1" smtClean="0"/>
              <a:t>Шумафовна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г. Майкоп, 2013 </a:t>
            </a:r>
            <a:endParaRPr lang="ru-RU" sz="1600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683568" y="3573016"/>
            <a:ext cx="3888432" cy="2952328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природой одною он жизнью дышал:</a:t>
            </a:r>
            <a:br>
              <a:rPr lang="ru-RU" dirty="0" smtClean="0"/>
            </a:br>
            <a:r>
              <a:rPr lang="ru-RU" dirty="0" smtClean="0"/>
              <a:t>Ручья разумел лепетанье,</a:t>
            </a:r>
            <a:br>
              <a:rPr lang="ru-RU" dirty="0" smtClean="0"/>
            </a:br>
            <a:r>
              <a:rPr lang="ru-RU" dirty="0" smtClean="0"/>
              <a:t>И говор древесных листов понимал,</a:t>
            </a:r>
            <a:br>
              <a:rPr lang="ru-RU" dirty="0" smtClean="0"/>
            </a:br>
            <a:r>
              <a:rPr lang="ru-RU" dirty="0" smtClean="0"/>
              <a:t>И чувствовал трав прозябанье...</a:t>
            </a:r>
          </a:p>
          <a:p>
            <a:pPr algn="ctr"/>
            <a:r>
              <a:rPr lang="ru-RU" dirty="0" smtClean="0"/>
              <a:t>      Баратынский</a:t>
            </a:r>
            <a:endParaRPr lang="ru-RU" dirty="0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39552" y="0"/>
            <a:ext cx="7992888" cy="450912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15616" y="290460"/>
            <a:ext cx="684076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Золотая галерея русской живописи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3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русская живопи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36912"/>
            <a:ext cx="6984776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tat18.privet.ru/lr/0b1ca2e5d6b4b19b7b39d45314676d6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84887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5883" y="5589240"/>
            <a:ext cx="27722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Картина</a:t>
            </a:r>
            <a:r>
              <a:rPr lang="ru-RU" dirty="0" smtClean="0"/>
              <a:t> </a:t>
            </a:r>
            <a:r>
              <a:rPr lang="ru-RU" b="1" dirty="0" smtClean="0"/>
              <a:t>Осенний</a:t>
            </a:r>
            <a:r>
              <a:rPr lang="ru-RU" dirty="0" smtClean="0"/>
              <a:t> пейзаж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artcontext.info/images/stories/user/levitan_peyzaj/peyzaji-levitana-0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99288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8433" name="Picture 1" descr="http://yandex.st/lego/_/La6qi18Z8LwgnZdsAr1qy1GwCw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563888" y="5542042"/>
            <a:ext cx="4392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Картина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Исаака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Левитана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Осень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mg1.liveinternet.ru/images/attach/c/1/50/608/50608091_dolin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5589240"/>
            <a:ext cx="5670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Картина</a:t>
            </a:r>
            <a:r>
              <a:rPr lang="ru-RU" dirty="0" smtClean="0"/>
              <a:t> Исаака </a:t>
            </a:r>
            <a:r>
              <a:rPr lang="ru-RU" b="1" dirty="0" smtClean="0"/>
              <a:t>Левитана</a:t>
            </a:r>
            <a:r>
              <a:rPr lang="ru-RU" dirty="0" smtClean="0"/>
              <a:t> Долина реки. </a:t>
            </a:r>
            <a:r>
              <a:rPr lang="ru-RU" b="1" dirty="0" smtClean="0"/>
              <a:t>Осень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i082.radikal.ru/1010/bc/ef2d856fc0e5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06489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5373216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эту </a:t>
            </a:r>
            <a:r>
              <a:rPr lang="ru-RU" b="1" dirty="0" smtClean="0"/>
              <a:t>осень</a:t>
            </a:r>
            <a:r>
              <a:rPr lang="ru-RU" dirty="0" smtClean="0"/>
              <a:t> - мы не одни в созвучии колоколов.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tat20.privet.ru/lr/0b26cfe2282a3dc97252f45b5cfde84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920879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38072" y="5445224"/>
            <a:ext cx="53183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Исаак </a:t>
            </a:r>
            <a:r>
              <a:rPr lang="ru-RU" sz="2000" b="1" dirty="0" smtClean="0"/>
              <a:t>Левитан</a:t>
            </a:r>
            <a:r>
              <a:rPr lang="ru-RU" sz="2000" dirty="0" smtClean="0"/>
              <a:t>. Пейзажи всей России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ergolaalbum.free.fr/wp-content/levitan%20evening%20bells%2018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928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http://pergolaalbum.free.fr/wp-content/levitan%20evening%20bells%20189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952" y="629072"/>
            <a:ext cx="7696472" cy="560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827585" y="5733256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Левитан</a:t>
            </a:r>
            <a:r>
              <a:rPr lang="ru-RU" sz="2000" dirty="0" smtClean="0"/>
              <a:t> - Вечерний звон. </a:t>
            </a:r>
            <a:r>
              <a:rPr lang="ru-RU" dirty="0" smtClean="0"/>
              <a:t>1892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268761"/>
            <a:ext cx="648072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   Источники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780929"/>
            <a:ext cx="6480720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 action="ppaction://hlinkfile"/>
              </a:rPr>
              <a:t>images.yandex.ru</a:t>
            </a:r>
            <a:r>
              <a:rPr lang="en-US" dirty="0" smtClean="0"/>
              <a:t>›</a:t>
            </a:r>
            <a:r>
              <a:rPr lang="ru-RU" b="1" dirty="0" smtClean="0">
                <a:hlinkClick r:id="rId3" action="ppaction://hlinkfile"/>
              </a:rPr>
              <a:t>картины</a:t>
            </a:r>
            <a:r>
              <a:rPr lang="ru-RU" dirty="0" smtClean="0">
                <a:hlinkClick r:id="rId3" action="ppaction://hlinkfile"/>
              </a:rPr>
              <a:t> </a:t>
            </a:r>
            <a:r>
              <a:rPr lang="ru-RU" b="1" dirty="0" smtClean="0">
                <a:hlinkClick r:id="rId3" action="ppaction://hlinkfile"/>
              </a:rPr>
              <a:t>и</a:t>
            </a:r>
            <a:r>
              <a:rPr lang="ru-RU" dirty="0" smtClean="0">
                <a:hlinkClick r:id="rId3" action="ppaction://hlinkfile"/>
              </a:rPr>
              <a:t>.</a:t>
            </a:r>
            <a:r>
              <a:rPr lang="ru-RU" b="1" dirty="0" smtClean="0">
                <a:hlinkClick r:id="rId3" action="ppaction://hlinkfile"/>
              </a:rPr>
              <a:t>и</a:t>
            </a:r>
            <a:r>
              <a:rPr lang="ru-RU" dirty="0" smtClean="0">
                <a:hlinkClick r:id="rId3" action="ppaction://hlinkfile"/>
              </a:rPr>
              <a:t>. </a:t>
            </a:r>
            <a:r>
              <a:rPr lang="ru-RU" b="1" dirty="0" err="1" smtClean="0">
                <a:hlinkClick r:id="rId3" action="ppaction://hlinkfile"/>
              </a:rPr>
              <a:t>левитана</a:t>
            </a:r>
            <a:r>
              <a:rPr lang="ru-RU" dirty="0" smtClean="0">
                <a:hlinkClick r:id="rId3" action="ppaction://hlinkfile"/>
              </a:rPr>
              <a:t> </a:t>
            </a:r>
            <a:r>
              <a:rPr lang="ru-RU" b="1" dirty="0" smtClean="0">
                <a:hlinkClick r:id="rId3" action="ppaction://hlinkfile"/>
              </a:rPr>
              <a:t>осень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501008"/>
            <a:ext cx="6480720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hlinkClick r:id="rId4"/>
              </a:rPr>
              <a:t>ru.wikipedia.org</a:t>
            </a:r>
            <a:r>
              <a:rPr lang="en-US" dirty="0" err="1" smtClean="0"/>
              <a:t>›</a:t>
            </a:r>
            <a:r>
              <a:rPr lang="en-US" dirty="0" err="1" smtClean="0">
                <a:hlinkClick r:id="rId5"/>
              </a:rPr>
              <a:t>wiki</a:t>
            </a:r>
            <a:r>
              <a:rPr lang="en-US" dirty="0" smtClean="0">
                <a:hlinkClick r:id="rId5"/>
              </a:rPr>
              <a:t>…</a:t>
            </a:r>
            <a:r>
              <a:rPr lang="ru-RU" b="1" dirty="0" err="1" smtClean="0">
                <a:hlinkClick r:id="rId5"/>
              </a:rPr>
              <a:t>осень</a:t>
            </a:r>
            <a:r>
              <a:rPr lang="ru-RU" dirty="0" err="1" smtClean="0">
                <a:hlinkClick r:id="rId5"/>
              </a:rPr>
              <a:t>_</a:t>
            </a:r>
            <a:r>
              <a:rPr lang="ru-RU" dirty="0" smtClean="0">
                <a:hlinkClick r:id="rId5"/>
              </a:rPr>
              <a:t>(</a:t>
            </a:r>
            <a:r>
              <a:rPr lang="ru-RU" b="1" dirty="0" err="1" smtClean="0">
                <a:hlinkClick r:id="rId5"/>
              </a:rPr>
              <a:t>картина</a:t>
            </a:r>
            <a:r>
              <a:rPr lang="ru-RU" dirty="0" err="1" smtClean="0">
                <a:hlinkClick r:id="rId5"/>
              </a:rPr>
              <a:t>_</a:t>
            </a:r>
            <a:r>
              <a:rPr lang="ru-RU" b="1" dirty="0" err="1" smtClean="0">
                <a:hlinkClick r:id="rId5"/>
              </a:rPr>
              <a:t>Левитана</a:t>
            </a:r>
            <a:r>
              <a:rPr lang="ru-RU" dirty="0" smtClean="0">
                <a:hlinkClick r:id="rId5"/>
              </a:rPr>
              <a:t>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4293096"/>
            <a:ext cx="648072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bibliotekar.ru</a:t>
            </a:r>
            <a:r>
              <a:rPr lang="en-US" dirty="0" smtClean="0"/>
              <a:t>›</a:t>
            </a:r>
            <a:r>
              <a:rPr lang="ru-RU" b="1" dirty="0" smtClean="0">
                <a:hlinkClick r:id="rId7"/>
              </a:rPr>
              <a:t>Картины</a:t>
            </a:r>
            <a:r>
              <a:rPr lang="ru-RU" dirty="0" smtClean="0">
                <a:hlinkClick r:id="rId7"/>
              </a:rPr>
              <a:t> </a:t>
            </a:r>
            <a:r>
              <a:rPr lang="ru-RU" b="1" dirty="0" smtClean="0">
                <a:hlinkClick r:id="rId7"/>
              </a:rPr>
              <a:t>Левитана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491880" y="260648"/>
            <a:ext cx="5652120" cy="6264696"/>
          </a:xfrm>
          <a:prstGeom prst="vertic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Левитан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836712"/>
            <a:ext cx="396044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ертикальный свиток 7"/>
          <p:cNvSpPr/>
          <p:nvPr/>
        </p:nvSpPr>
        <p:spPr>
          <a:xfrm>
            <a:off x="0" y="548680"/>
            <a:ext cx="4788024" cy="5760640"/>
          </a:xfrm>
          <a:prstGeom prst="verticalScroll">
            <a:avLst/>
          </a:prstGeom>
          <a:solidFill>
            <a:srgbClr val="C3641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 smtClean="0"/>
              <a:t>Исаак Ильич Левитан, русский</a:t>
            </a:r>
            <a:endParaRPr lang="ru-RU" sz="6000" dirty="0" smtClean="0"/>
          </a:p>
          <a:p>
            <a:r>
              <a:rPr lang="ru-RU" sz="6000" b="1" dirty="0" smtClean="0"/>
              <a:t>художник</a:t>
            </a:r>
            <a:r>
              <a:rPr lang="ru-RU" sz="6000" dirty="0" smtClean="0"/>
              <a:t> </a:t>
            </a:r>
            <a:endParaRPr lang="ru-RU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artvek.ru/levitan/levitan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13690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5517232"/>
            <a:ext cx="38884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Золотая осень И.И. Левитан</a:t>
            </a:r>
            <a:endParaRPr lang="ru-RU" sz="2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b5.ac-images.myspacecdn.com/02017/57/32/2017552375_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280920" cy="61206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517232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</a:t>
            </a:r>
            <a:r>
              <a:rPr lang="ru-RU" sz="2400" dirty="0" smtClean="0"/>
              <a:t>.</a:t>
            </a:r>
            <a:r>
              <a:rPr lang="ru-RU" sz="2400" b="1" dirty="0" smtClean="0"/>
              <a:t>И</a:t>
            </a:r>
            <a:r>
              <a:rPr lang="ru-RU" sz="2400" dirty="0" smtClean="0"/>
              <a:t>. </a:t>
            </a:r>
            <a:r>
              <a:rPr lang="ru-RU" sz="2400" b="1" dirty="0" smtClean="0"/>
              <a:t>Левитан</a:t>
            </a:r>
            <a:r>
              <a:rPr lang="ru-RU" sz="2400" dirty="0" smtClean="0"/>
              <a:t>. </a:t>
            </a:r>
            <a:r>
              <a:rPr lang="ru-RU" sz="2400" b="1" dirty="0" smtClean="0"/>
              <a:t>Осень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001.radikal.ru/i193/1010/f2/9df8ac68134c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489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5229200"/>
            <a:ext cx="43204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Левитан</a:t>
            </a:r>
            <a:r>
              <a:rPr lang="ru-RU" sz="2400" dirty="0" smtClean="0"/>
              <a:t> </a:t>
            </a:r>
            <a:r>
              <a:rPr lang="ru-RU" sz="2400" b="1" dirty="0" smtClean="0"/>
              <a:t>И</a:t>
            </a:r>
            <a:r>
              <a:rPr lang="ru-RU" sz="2400" dirty="0" smtClean="0"/>
              <a:t>.</a:t>
            </a:r>
            <a:r>
              <a:rPr lang="ru-RU" sz="2400" b="1" dirty="0" smtClean="0"/>
              <a:t>И</a:t>
            </a:r>
            <a:r>
              <a:rPr lang="ru-RU" sz="2400" dirty="0" smtClean="0"/>
              <a:t>.</a:t>
            </a:r>
            <a:r>
              <a:rPr lang="ru-RU" sz="2400" b="1" dirty="0" smtClean="0"/>
              <a:t>Осень</a:t>
            </a:r>
            <a:r>
              <a:rPr lang="ru-RU" sz="2400" dirty="0" smtClean="0"/>
              <a:t>. </a:t>
            </a:r>
            <a:r>
              <a:rPr lang="ru-RU" dirty="0" smtClean="0"/>
              <a:t>Березки 1899 (Сумский художественный музей)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bibliotekar.ru/rusLevitan/11.files/image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92887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589240"/>
            <a:ext cx="7128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Последние листы с нагих своих ветвей. </a:t>
            </a:r>
            <a:r>
              <a:rPr lang="ru-RU" sz="2000" b="1" dirty="0" smtClean="0"/>
              <a:t>Левитан</a:t>
            </a:r>
            <a:r>
              <a:rPr lang="ru-RU" sz="2000" dirty="0" smtClean="0"/>
              <a:t> </a:t>
            </a:r>
            <a:r>
              <a:rPr lang="ru-RU" sz="2000" b="1" dirty="0" smtClean="0"/>
              <a:t>И</a:t>
            </a:r>
            <a:r>
              <a:rPr lang="ru-RU" sz="2000" dirty="0" smtClean="0"/>
              <a:t>.</a:t>
            </a:r>
            <a:r>
              <a:rPr lang="ru-RU" sz="2000" b="1" dirty="0" smtClean="0"/>
              <a:t>И</a:t>
            </a:r>
            <a:r>
              <a:rPr lang="ru-RU" sz="2000" dirty="0" smtClean="0"/>
              <a:t>. </a:t>
            </a:r>
            <a:r>
              <a:rPr lang="ru-RU" sz="2000" b="1" dirty="0" smtClean="0"/>
              <a:t>Золотая</a:t>
            </a:r>
            <a:r>
              <a:rPr lang="ru-RU" sz="2000" dirty="0" smtClean="0"/>
              <a:t> </a:t>
            </a:r>
            <a:r>
              <a:rPr lang="ru-RU" sz="2000" b="1" dirty="0" smtClean="0"/>
              <a:t>осень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g-fotki.yandex.ru/get/4101/med-yuliya.7f/0_32932_65ee3b66_X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64895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5" name="Picture 1" descr="http://yandex.st/lego/_/La6qi18Z8LwgnZdsAr1qy1GwCw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19672" y="5548252"/>
            <a:ext cx="50405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Левитан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Осень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Мельница. Плёс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Рисунок 12" descr="http://www.forumimage.ru/uploads/20091112/125804326314384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992887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Рамка 13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5460326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И.И.Левитан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orld.lib.ru/img/l/libkind_b_m/msworddoc-46/autum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2088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5589240"/>
            <a:ext cx="3312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Октябрь (</a:t>
            </a:r>
            <a:r>
              <a:rPr lang="ru-RU" b="1" dirty="0" smtClean="0"/>
              <a:t>Осень</a:t>
            </a:r>
            <a:r>
              <a:rPr lang="ru-RU" dirty="0" smtClean="0"/>
              <a:t>) - </a:t>
            </a:r>
            <a:r>
              <a:rPr lang="ru-RU" b="1" dirty="0" smtClean="0"/>
              <a:t>Левитан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163</Words>
  <Application>Microsoft Office PowerPoint</Application>
  <PresentationFormat>Экран (4:3)</PresentationFormat>
  <Paragraphs>35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Асечка!</dc:creator>
  <cp:lastModifiedBy>Эля</cp:lastModifiedBy>
  <cp:revision>29</cp:revision>
  <dcterms:created xsi:type="dcterms:W3CDTF">2013-02-11T12:26:04Z</dcterms:created>
  <dcterms:modified xsi:type="dcterms:W3CDTF">2013-02-11T15:12:19Z</dcterms:modified>
</cp:coreProperties>
</file>