
<file path=[Content_Types].xml><?xml version="1.0" encoding="utf-8"?>
<Types xmlns="http://schemas.openxmlformats.org/package/2006/content-types"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data71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drawing29.xml" ContentType="application/vnd.ms-office.drawingml.diagramDrawing+xml"/>
  <Override PartName="/ppt/diagrams/quickStyle75.xml" ContentType="application/vnd.openxmlformats-officedocument.drawingml.diagramStyle+xml"/>
  <Override PartName="/ppt/diagrams/drawing76.xml" ContentType="application/vnd.ms-office.drawingml.diagramDrawing+xml"/>
  <Default Extension="xml" ContentType="application/xml"/>
  <Override PartName="/ppt/diagrams/layout39.xml" ContentType="application/vnd.openxmlformats-officedocument.drawingml.diagramLayout+xml"/>
  <Override PartName="/ppt/diagrams/layout17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drawing54.xml" ContentType="application/vnd.ms-office.drawingml.diagramDrawing+xml"/>
  <Override PartName="/ppt/diagrams/layout64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data2.xml" ContentType="application/vnd.openxmlformats-officedocument.drawingml.diagramData+xml"/>
  <Override PartName="/ppt/diagrams/colors27.xml" ContentType="application/vnd.openxmlformats-officedocument.drawingml.diagramColors+xml"/>
  <Override PartName="/ppt/diagrams/layout42.xml" ContentType="application/vnd.openxmlformats-officedocument.drawingml.diagramLayout+xml"/>
  <Override PartName="/ppt/diagrams/colors74.xml" ContentType="application/vnd.openxmlformats-officedocument.drawingml.diagramColors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data18.xml" ContentType="application/vnd.openxmlformats-officedocument.drawingml.diagramData+xml"/>
  <Override PartName="/ppt/diagrams/colors52.xml" ContentType="application/vnd.openxmlformats-officedocument.drawingml.diagramColors+xml"/>
  <Override PartName="/ppt/diagrams/data65.xml" ContentType="application/vnd.openxmlformats-officedocument.drawingml.diagramData+xml"/>
  <Override PartName="/ppt/slides/slide19.xml" ContentType="application/vnd.openxmlformats-officedocument.presentationml.slide+xml"/>
  <Override PartName="/ppt/diagrams/layout20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43.xml" ContentType="application/vnd.openxmlformats-officedocument.drawingml.diagramData+xml"/>
  <Override PartName="/ppt/diagrams/quickStyle69.xml" ContentType="application/vnd.openxmlformats-officedocument.drawingml.diagramStyl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layout5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colors68.xml" ContentType="application/vnd.openxmlformats-officedocument.drawingml.diagramColors+xml"/>
  <Override PartName="/ppt/diagrams/quickStyle72.xml" ContentType="application/vnd.openxmlformats-officedocument.drawingml.diagramStyle+xml"/>
  <Override PartName="/ppt/diagrams/drawing73.xml" ContentType="application/vnd.ms-office.drawingml.diagramDrawing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drawing51.xml" ContentType="application/vnd.ms-office.drawingml.diagramDrawing+xml"/>
  <Override PartName="/ppt/diagrams/colors57.xml" ContentType="application/vnd.openxmlformats-officedocument.drawingml.diagramColors+xml"/>
  <Override PartName="/ppt/diagrams/layout72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diagrams/colors71.xml" ContentType="application/vnd.openxmlformats-officedocument.drawingml.diagramColors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diagrams/data62.xml" ContentType="application/vnd.openxmlformats-officedocument.drawingml.diagramData+xml"/>
  <Override PartName="/ppt/diagrams/quickStyle77.xml" ContentType="application/vnd.openxmlformats-officedocument.drawingml.diagramStyle+xml"/>
  <Override PartName="/ppt/diagrams/drawing78.xml" ContentType="application/vnd.ms-office.drawingml.diagramDrawing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diagrams/drawing67.xml" ContentType="application/vnd.ms-office.drawingml.diagramDrawing+xml"/>
  <Override PartName="/ppt/diagrams/quickStyle55.xml" ContentType="application/vnd.openxmlformats-officedocument.drawingml.diagramStyle+xml"/>
  <Override PartName="/ppt/diagrams/drawing56.xml" ContentType="application/vnd.ms-office.drawingml.diagramDrawing+xml"/>
  <Override PartName="/ppt/diagrams/layout77.xml" ContentType="application/vnd.openxmlformats-officedocument.drawingml.diagramLayout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55.xml" ContentType="application/vnd.openxmlformats-officedocument.drawingml.diagramLayout+xml"/>
  <Override PartName="/ppt/diagrams/layout66.xml" ContentType="application/vnd.openxmlformats-officedocument.drawingml.diagramLayout+xml"/>
  <Override PartName="/ppt/diagrams/quickStyle80.xml" ContentType="application/vnd.openxmlformats-officedocument.drawingml.diagramStyle+xml"/>
  <Override PartName="/ppt/diagrams/drawing81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drawing70.xml" ContentType="application/vnd.ms-office.drawingml.diagramDrawing+xml"/>
  <Override PartName="/ppt/diagrams/colors76.xml" ContentType="application/vnd.openxmlformats-officedocument.drawingml.diagramColors+xml"/>
  <Override PartName="/ppt/diagrams/data78.xml" ContentType="application/vnd.openxmlformats-officedocument.drawingml.diagramData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54.xml" ContentType="application/vnd.openxmlformats-officedocument.drawingml.diagramColors+xml"/>
  <Override PartName="/ppt/diagrams/colors65.xml" ContentType="application/vnd.openxmlformats-officedocument.drawingml.diagramColors+xml"/>
  <Override PartName="/ppt/diagrams/data67.xml" ContentType="application/vnd.openxmlformats-officedocument.drawingml.diagramData+xml"/>
  <Override PartName="/ppt/diagrams/layout80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data81.xml" ContentType="application/vnd.openxmlformats-officedocument.drawingml.diagramData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slides/slide24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layout49.xml" ContentType="application/vnd.openxmlformats-officedocument.drawingml.diagramLayout+xml"/>
  <Override PartName="/ppt/diagrams/drawing64.xml" ContentType="application/vnd.ms-office.drawingml.diagramDrawing+xml"/>
  <Override PartName="/ppt/diagrams/quickStyle74.xml" ContentType="application/vnd.openxmlformats-officedocument.drawingml.diagramStyle+xml"/>
  <Override PartName="/ppt/diagrams/drawing75.xml" ContentType="application/vnd.ms-office.drawingml.diagramDrawing+xml"/>
  <Override PartName="/ppt/diagrams/layout27.xml" ContentType="application/vnd.openxmlformats-officedocument.drawingml.diagramLayout+xml"/>
  <Override PartName="/ppt/diagrams/quickStyle52.xml" ContentType="application/vnd.openxmlformats-officedocument.drawingml.diagramStyle+xml"/>
  <Override PartName="/ppt/diagrams/drawing53.xml" ContentType="application/vnd.ms-office.drawingml.diagramDrawing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diagrams/layout16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diagrams/drawing20.xml" ContentType="application/vnd.ms-office.drawingml.diagramDrawing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73.xml" ContentType="application/vnd.openxmlformats-officedocument.drawingml.diagramColor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diagrams/data75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diagrams/data64.xml" ContentType="application/vnd.openxmlformats-officedocument.drawingml.diagramData+xml"/>
  <Override PartName="/ppt/diagrams/quickStyle79.xml" ContentType="application/vnd.openxmlformats-officedocument.drawingml.diagram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diagrams/drawing69.xml" ContentType="application/vnd.ms-office.drawingml.diagramDrawing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drawing58.xml" ContentType="application/vnd.ms-office.drawingml.diagramDrawing+xml"/>
  <Override PartName="/ppt/diagrams/layout79.xml" ContentType="application/vnd.openxmlformats-officedocument.drawingml.diagramLayout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diagrams/layout57.xml" ContentType="application/vnd.openxmlformats-officedocument.drawingml.diagramLayout+xml"/>
  <Override PartName="/ppt/diagrams/layout68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46.xml" ContentType="application/vnd.openxmlformats-officedocument.drawingml.diagramLayout+xml"/>
  <Override PartName="/ppt/diagrams/quickStyle71.xml" ContentType="application/vnd.openxmlformats-officedocument.drawingml.diagramStyle+xml"/>
  <Override PartName="/ppt/diagrams/drawing72.xml" ContentType="application/vnd.ms-office.drawingml.diagramDrawing+xml"/>
  <Override PartName="/ppt/diagrams/colors78.xml" ContentType="application/vnd.openxmlformats-officedocument.drawingml.diagramColor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drawing61.xml" ContentType="application/vnd.ms-office.drawingml.diagramDrawing+xml"/>
  <Override PartName="/ppt/diagrams/colors67.xml" ContentType="application/vnd.openxmlformats-officedocument.drawingml.diagramColors+xml"/>
  <Override PartName="/ppt/diagrams/data69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layout7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81.xml" ContentType="application/vnd.openxmlformats-officedocument.drawingml.diagramColors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diagrams/colors70.xml" ContentType="application/vnd.openxmlformats-officedocument.drawingml.diagramColors+xml"/>
  <Override PartName="/ppt/diagrams/data72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drawing66.xml" ContentType="application/vnd.ms-office.drawingml.diagramDrawing+xml"/>
  <Override PartName="/ppt/diagrams/quickStyle76.xml" ContentType="application/vnd.openxmlformats-officedocument.drawingml.diagramStyle+xml"/>
  <Override PartName="/ppt/diagrams/drawing77.xml" ContentType="application/vnd.ms-office.drawingml.diagramDrawing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drawing55.xml" ContentType="application/vnd.ms-office.drawingml.diagramDrawing+xml"/>
  <Override PartName="/ppt/diagrams/quickStyle65.xml" ContentType="application/vnd.openxmlformats-officedocument.drawingml.diagramStyle+xml"/>
  <Override PartName="/ppt/diagrams/layout76.xml" ContentType="application/vnd.openxmlformats-officedocument.drawingml.diagramLayout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65.xml" ContentType="application/vnd.openxmlformats-officedocument.drawingml.diagramLayout+xml"/>
  <Override PartName="/ppt/diagrams/layout2.xml" ContentType="application/vnd.openxmlformats-officedocument.drawingml.diagramLayout+xml"/>
  <Default Extension="gif" ContentType="image/gif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colors75.xml" ContentType="application/vnd.openxmlformats-officedocument.drawingml.diagramColors+xml"/>
  <Override PartName="/ppt/diagrams/drawing80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diagrams/data77.xml" ContentType="application/vnd.openxmlformats-officedocument.drawingml.diagramData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diagrams/data80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Override PartName="/ppt/diagrams/layout59.xml" ContentType="application/vnd.openxmlformats-officedocument.drawingml.diagramLayout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diagrams/layout48.xml" ContentType="application/vnd.openxmlformats-officedocument.drawingml.diagramLayout+xml"/>
  <Override PartName="/ppt/diagrams/quickStyle73.xml" ContentType="application/vnd.openxmlformats-officedocument.drawingml.diagramStyle+xml"/>
  <Override PartName="/ppt/diagrams/drawing74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drawing63.xml" ContentType="application/vnd.ms-office.drawingml.diagramDrawing+xml"/>
  <Override PartName="/ppt/diagrams/colors69.xml" ContentType="application/vnd.openxmlformats-officedocument.drawingml.diagramColors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drawing52.xml" ContentType="application/vnd.ms-office.drawingml.diagramDrawing+xml"/>
  <Override PartName="/ppt/diagrams/layout62.xml" ContentType="application/vnd.openxmlformats-officedocument.drawingml.diagramLayout+xml"/>
  <Override PartName="/ppt/diagrams/layout73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diagrams/colors72.xml" ContentType="application/vnd.openxmlformats-officedocument.drawingml.diagramColors+xml"/>
  <Override PartName="/ppt/diagrams/data74.xml" ContentType="application/vnd.openxmlformats-officedocument.drawingml.diagramData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data52.xml" ContentType="application/vnd.openxmlformats-officedocument.drawingml.diagramData+xml"/>
  <Override PartName="/ppt/diagrams/quickStyle78.xml" ContentType="application/vnd.openxmlformats-officedocument.drawingml.diagramStyle+xml"/>
  <Override PartName="/ppt/diagrams/drawing79.xml" ContentType="application/vnd.ms-office.drawingml.diagramDrawing+xml"/>
  <Default Extension="jpeg" ContentType="image/jpeg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drawing57.xml" ContentType="application/vnd.ms-office.drawingml.diagramDrawing+xml"/>
  <Override PartName="/ppt/diagrams/quickStyle67.xml" ContentType="application/vnd.openxmlformats-officedocument.drawingml.diagramStyle+xml"/>
  <Override PartName="/ppt/diagrams/drawing68.xml" ContentType="application/vnd.ms-office.drawingml.diagramDrawing+xml"/>
  <Override PartName="/ppt/diagrams/layout78.xml" ContentType="application/vnd.openxmlformats-officedocument.drawingml.diagramLayout+xml"/>
  <Override PartName="/ppt/slides/slide31.xml" ContentType="application/vnd.openxmlformats-officedocument.presentationml.slide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diagrams/layout67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layout56.xml" ContentType="application/vnd.openxmlformats-officedocument.drawingml.diagramLayout+xml"/>
  <Override PartName="/ppt/diagrams/colors77.xml" ContentType="application/vnd.openxmlformats-officedocument.drawingml.diagramColors+xml"/>
  <Override PartName="/ppt/diagrams/quickStyle81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diagrams/drawing60.xml" ContentType="application/vnd.ms-office.drawingml.diagramDrawing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drawing71.xml" ContentType="application/vnd.ms-office.drawingml.diagramDrawing+xml"/>
  <Override PartName="/ppt/diagrams/data79.xml" ContentType="application/vnd.openxmlformats-officedocument.drawingml.diagramData+xml"/>
  <Override PartName="/ppt/diagrams/layout81.xml" ContentType="application/vnd.openxmlformats-officedocument.drawingml.diagramLayout+xml"/>
  <Override PartName="/ppt/diagrams/drawing6.xml" ContentType="application/vnd.ms-office.drawingml.diagramDrawing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slides/slide8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diagrams/colors80.xml" ContentType="application/vnd.openxmlformats-officedocument.drawingml.diagramColors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quickStyle39.xml" ContentType="application/vnd.openxmlformats-officedocument.drawingml.diagramStyle+xml"/>
  <Override PartName="/ppt/diagrams/data13.xml" ContentType="application/vnd.openxmlformats-officedocument.drawingml.diagramData+xml"/>
  <Override PartName="/ppt/diagrams/data60.xml" ContentType="application/vnd.openxmlformats-officedocument.drawingml.diagramData+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quickStyle64.xml" ContentType="application/vnd.openxmlformats-officedocument.drawingml.diagramStyle+xml"/>
  <Override PartName="/ppt/diagrams/drawing65.xml" ContentType="application/vnd.ms-office.drawingml.diagramDrawing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layout75.xml" ContentType="application/vnd.openxmlformats-officedocument.drawingml.diagramLayout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data29.xml" ContentType="application/vnd.openxmlformats-officedocument.drawingml.diagramData+xml"/>
  <Override PartName="/ppt/diagrams/data76.xml" ContentType="application/vnd.openxmlformats-officedocument.drawingml.diagramData+xml"/>
  <Override PartName="/ppt/diagrams/colors16.xml" ContentType="application/vnd.openxmlformats-officedocument.drawingml.diagramColors+xml"/>
  <Override PartName="/ppt/diagrams/layout31.xml" ContentType="application/vnd.openxmlformats-officedocument.drawingml.diagramLayout+xml"/>
  <Override PartName="/ppt/diagrams/colors63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data32.xml" ContentType="application/vnd.openxmlformats-officedocument.drawingml.diagramData+xml"/>
  <Override PartName="/ppt/diagrams/quickStyle58.xml" ContentType="application/vnd.openxmlformats-officedocument.drawingml.diagramStyle+xml"/>
  <Override PartName="/ppt/diagrams/drawing59.xml" ContentType="application/vnd.ms-office.drawingml.diagramDrawing+xml"/>
  <Override PartName="/ppt/slides/slide33.xml" ContentType="application/vnd.openxmlformats-officedocument.presentationml.slide+xml"/>
  <Override PartName="/ppt/diagrams/layout69.xml" ContentType="application/vnd.openxmlformats-officedocument.drawingml.diagramLayout+xml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ppt/diagrams/colors79.xml" ContentType="application/vnd.openxmlformats-officedocument.drawingml.diagramColor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drawing6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44" r:id="rId4"/>
    <p:sldId id="300" r:id="rId5"/>
    <p:sldId id="301" r:id="rId6"/>
    <p:sldId id="302" r:id="rId7"/>
    <p:sldId id="332" r:id="rId8"/>
    <p:sldId id="304" r:id="rId9"/>
    <p:sldId id="305" r:id="rId10"/>
    <p:sldId id="306" r:id="rId11"/>
    <p:sldId id="333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6" r:id="rId21"/>
    <p:sldId id="345" r:id="rId22"/>
    <p:sldId id="317" r:id="rId23"/>
    <p:sldId id="336" r:id="rId24"/>
    <p:sldId id="318" r:id="rId25"/>
    <p:sldId id="337" r:id="rId26"/>
    <p:sldId id="319" r:id="rId27"/>
    <p:sldId id="338" r:id="rId28"/>
    <p:sldId id="320" r:id="rId29"/>
    <p:sldId id="340" r:id="rId30"/>
    <p:sldId id="321" r:id="rId31"/>
    <p:sldId id="339" r:id="rId32"/>
    <p:sldId id="322" r:id="rId33"/>
    <p:sldId id="341" r:id="rId34"/>
    <p:sldId id="347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A80000"/>
    <a:srgbClr val="95B8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49" autoAdjust="0"/>
  </p:normalViewPr>
  <p:slideViewPr>
    <p:cSldViewPr>
      <p:cViewPr varScale="1"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800" b="1" i="0" baseline="0" dirty="0" smtClean="0">
              <a:solidFill>
                <a:srgbClr val="FFFF00"/>
              </a:solidFill>
            </a:rPr>
            <a:t>Разряды прилагательных </a:t>
          </a:r>
          <a:endParaRPr lang="ru-RU" sz="48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BDF81E40-0303-44AB-AC12-073BBF68E933}" type="presOf" srcId="{A4E9EA10-1F7F-4A2B-9330-D4033F996308}" destId="{78E5DC06-2D28-428D-960D-4EFDD7675C71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A30F6E6A-9D9B-45BC-96F1-6D36FCD2661B}" type="presOf" srcId="{685052BF-9AEC-4AF3-BE02-C26DBB6B59BA}" destId="{ECCEDC46-04D4-4149-8F4D-04770B7C8C49}" srcOrd="0" destOrd="0" presId="urn:microsoft.com/office/officeart/2005/8/layout/vList2"/>
    <dgm:cxn modelId="{4BC6E269-4D4A-4164-80BD-FCDA3D33DE37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D123D-B00C-499C-9C55-612C8079BDB2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400" b="1" i="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E30B4ABF-6D0A-404D-AC70-F998A4C98897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7939966A-B402-4328-BC4B-1A65D0B3CCF5}" type="presOf" srcId="{A4E9EA10-1F7F-4A2B-9330-D4033F996308}" destId="{78E5DC06-2D28-428D-960D-4EFDD7675C71}" srcOrd="0" destOrd="0" presId="urn:microsoft.com/office/officeart/2005/8/layout/vList2"/>
    <dgm:cxn modelId="{DFADB2A3-206D-48CD-B21A-B6F225C3BA3C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3920309-1939-4529-9F27-54C302F3DEA0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400" b="1" i="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D172333F-D758-4836-8720-89DB088A962A}" type="presOf" srcId="{685052BF-9AEC-4AF3-BE02-C26DBB6B59BA}" destId="{ECCEDC46-04D4-4149-8F4D-04770B7C8C49}" srcOrd="0" destOrd="0" presId="urn:microsoft.com/office/officeart/2005/8/layout/vList2"/>
    <dgm:cxn modelId="{AECDA4C0-C12C-4374-99EB-F648ADF7457A}" type="presOf" srcId="{A4E9EA10-1F7F-4A2B-9330-D4033F996308}" destId="{78E5DC06-2D28-428D-960D-4EFDD7675C71}" srcOrd="0" destOrd="0" presId="urn:microsoft.com/office/officeart/2005/8/layout/vList2"/>
    <dgm:cxn modelId="{D8B4EA79-6E47-415C-8B24-C3E4E16DECBE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438A552-30D8-4B38-BD60-AA9A6EDF5E23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400" b="1" i="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42121E6C-E4A3-4038-B16C-837C5D9525A8}" type="presOf" srcId="{A4E9EA10-1F7F-4A2B-9330-D4033F996308}" destId="{78E5DC06-2D28-428D-960D-4EFDD7675C71}" srcOrd="0" destOrd="0" presId="urn:microsoft.com/office/officeart/2005/8/layout/vList2"/>
    <dgm:cxn modelId="{B1DBCA8C-F8D4-44BD-9B98-70613FE9196D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1FB23B44-5522-4E90-A0F9-49658213E5C9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A863A-6258-4EE5-A638-2467A8FD4975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400" b="1" i="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16DFBCF3-759D-4B74-92DB-0F3798C6AAE7}" type="presOf" srcId="{685052BF-9AEC-4AF3-BE02-C26DBB6B59BA}" destId="{ECCEDC46-04D4-4149-8F4D-04770B7C8C49}" srcOrd="0" destOrd="0" presId="urn:microsoft.com/office/officeart/2005/8/layout/vList2"/>
    <dgm:cxn modelId="{B530F495-8E0C-46A2-BF15-7D1552C2D634}" type="presOf" srcId="{A4E9EA10-1F7F-4A2B-9330-D4033F996308}" destId="{78E5DC06-2D28-428D-960D-4EFDD7675C71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B302D7BF-2139-4DFD-BC39-4CB16D2F76EE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78167B2-FFC2-43D5-90AC-C99D236266C1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400" b="1" i="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71EAEC1B-4F7D-4B33-BFCE-AE4965A4E9B3}" type="presOf" srcId="{A4E9EA10-1F7F-4A2B-9330-D4033F996308}" destId="{78E5DC06-2D28-428D-960D-4EFDD7675C71}" srcOrd="0" destOrd="0" presId="urn:microsoft.com/office/officeart/2005/8/layout/vList2"/>
    <dgm:cxn modelId="{9194F4CE-757D-4A4A-BC75-7E0853FBCADA}" type="presOf" srcId="{685052BF-9AEC-4AF3-BE02-C26DBB6B59BA}" destId="{ECCEDC46-04D4-4149-8F4D-04770B7C8C49}" srcOrd="0" destOrd="0" presId="urn:microsoft.com/office/officeart/2005/8/layout/vList2"/>
    <dgm:cxn modelId="{9285C71B-0198-46C3-9A5C-2249B8406F1E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D0B70F1-9ACB-4BD8-B886-404854DEC875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413612F-2A3D-4991-8106-BA209EF740D8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150" b="1" i="0" baseline="0" dirty="0" smtClean="0">
              <a:solidFill>
                <a:srgbClr val="FFFF00"/>
              </a:solidFill>
            </a:rPr>
            <a:t>Относительные прилагательные </a:t>
          </a:r>
          <a:endParaRPr lang="ru-RU" sz="415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B9926FF9-72E6-489E-A183-78A434471377}" type="presOf" srcId="{A4E9EA10-1F7F-4A2B-9330-D4033F996308}" destId="{78E5DC06-2D28-428D-960D-4EFDD7675C71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4CCC53A7-57F8-4B3B-B37F-BA580A27930B}" type="presOf" srcId="{685052BF-9AEC-4AF3-BE02-C26DBB6B59BA}" destId="{ECCEDC46-04D4-4149-8F4D-04770B7C8C49}" srcOrd="0" destOrd="0" presId="urn:microsoft.com/office/officeart/2005/8/layout/vList2"/>
    <dgm:cxn modelId="{6B98C2F6-1082-4617-927F-0D4B37EB0632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579BD7C-4D07-4D1A-9E7E-904662FBC764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150" b="1" i="0" baseline="0" dirty="0" smtClean="0">
              <a:solidFill>
                <a:srgbClr val="FFFF00"/>
              </a:solidFill>
            </a:rPr>
            <a:t>Относительные прилагательные </a:t>
          </a:r>
          <a:endParaRPr lang="ru-RU" sz="415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435F9459-3536-4E65-B31B-A32FC893E17D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4BBA6117-7290-476F-96E7-18EED5050723}" type="presOf" srcId="{A4E9EA10-1F7F-4A2B-9330-D4033F996308}" destId="{78E5DC06-2D28-428D-960D-4EFDD7675C71}" srcOrd="0" destOrd="0" presId="urn:microsoft.com/office/officeart/2005/8/layout/vList2"/>
    <dgm:cxn modelId="{B5FE2171-6FDE-43A4-AF2C-5E419B674B6D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4132C71-724D-40C1-8255-2FBF85F06AEB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150" b="1" i="0" baseline="0" dirty="0" smtClean="0">
              <a:solidFill>
                <a:srgbClr val="FFFF00"/>
              </a:solidFill>
            </a:rPr>
            <a:t>Относительные прилагательные </a:t>
          </a:r>
          <a:endParaRPr lang="ru-RU" sz="415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DA65AF73-4FC7-4C5F-BC10-21716ACA54BB}" type="presOf" srcId="{A4E9EA10-1F7F-4A2B-9330-D4033F996308}" destId="{78E5DC06-2D28-428D-960D-4EFDD7675C71}" srcOrd="0" destOrd="0" presId="urn:microsoft.com/office/officeart/2005/8/layout/vList2"/>
    <dgm:cxn modelId="{74438C4D-416E-41A3-BC0D-D520ADF42D2E}" type="presOf" srcId="{685052BF-9AEC-4AF3-BE02-C26DBB6B59BA}" destId="{ECCEDC46-04D4-4149-8F4D-04770B7C8C49}" srcOrd="0" destOrd="0" presId="urn:microsoft.com/office/officeart/2005/8/layout/vList2"/>
    <dgm:cxn modelId="{C5295EF1-470F-4918-8701-E172A14273AE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CD925-9F96-44D8-BEA6-9AB6B6A14114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Могут указывать на </a:t>
          </a:r>
          <a:r>
            <a:rPr lang="ru-RU" b="1" baseline="0" dirty="0" smtClean="0">
              <a:solidFill>
                <a:srgbClr val="FFFF00"/>
              </a:solidFill>
            </a:rPr>
            <a:t>МАТЕРИАЛ</a:t>
          </a:r>
          <a:endParaRPr lang="ru-RU" b="1" baseline="0" dirty="0">
            <a:solidFill>
              <a:srgbClr val="FFFF00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CD393-3EA5-4AAD-B50A-BBBAF72101B5}" type="presOf" srcId="{4EB3B98E-2BA1-4F20-B2C8-FC44C7DDC77D}" destId="{4FF0DF0F-EEA7-495B-91B8-FCE227E92609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78210A73-7C2F-4C77-A35E-04DD6F79CB4A}" type="presOf" srcId="{227BCC76-066F-490C-AA2B-B696CF4775BC}" destId="{9B41D460-7260-4689-BEBB-DEEFF05B1B0E}" srcOrd="0" destOrd="0" presId="urn:microsoft.com/office/officeart/2005/8/layout/process1"/>
    <dgm:cxn modelId="{CECE9F58-877C-44F7-B7D6-F5E8631D6B60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150" b="1" i="0" baseline="0" dirty="0" smtClean="0">
              <a:solidFill>
                <a:srgbClr val="FFFF00"/>
              </a:solidFill>
            </a:rPr>
            <a:t>Относительные прилагательные </a:t>
          </a:r>
          <a:endParaRPr lang="ru-RU" sz="415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798EB2AD-341A-4004-B209-4BB9A3ED3AE6}" type="presOf" srcId="{A4E9EA10-1F7F-4A2B-9330-D4033F996308}" destId="{78E5DC06-2D28-428D-960D-4EFDD7675C71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AC7789F9-02DD-410F-9BBF-65BC960666C7}" type="presOf" srcId="{685052BF-9AEC-4AF3-BE02-C26DBB6B59BA}" destId="{ECCEDC46-04D4-4149-8F4D-04770B7C8C49}" srcOrd="0" destOrd="0" presId="urn:microsoft.com/office/officeart/2005/8/layout/vList2"/>
    <dgm:cxn modelId="{7122BEE7-AFD1-42E9-89AB-1A325DCE0B02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19554-F499-4B3A-A578-CCC86411DF10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800" b="1" i="0" baseline="0" dirty="0" smtClean="0">
              <a:solidFill>
                <a:srgbClr val="FFFF00"/>
              </a:solidFill>
            </a:rPr>
            <a:t>Разряды прилагательных </a:t>
          </a:r>
          <a:endParaRPr lang="ru-RU" sz="48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AD41BCB3-86D9-4D43-9857-1D9039A80D9E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55FE9913-4AA7-4A7C-81FC-002E3C3C7F16}" type="presOf" srcId="{A4E9EA10-1F7F-4A2B-9330-D4033F996308}" destId="{78E5DC06-2D28-428D-960D-4EFDD7675C71}" srcOrd="0" destOrd="0" presId="urn:microsoft.com/office/officeart/2005/8/layout/vList2"/>
    <dgm:cxn modelId="{E21E28CC-F8F4-4A2B-A0B7-57FF7CD42729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Могут указывать на </a:t>
          </a:r>
          <a:r>
            <a:rPr lang="ru-RU" b="1" dirty="0" smtClean="0">
              <a:solidFill>
                <a:srgbClr val="FFFF00"/>
              </a:solidFill>
            </a:rPr>
            <a:t>В</a:t>
          </a:r>
          <a:r>
            <a:rPr lang="ru-RU" b="1" baseline="0" dirty="0" smtClean="0">
              <a:solidFill>
                <a:srgbClr val="FFFF00"/>
              </a:solidFill>
            </a:rPr>
            <a:t>РЕМЯ</a:t>
          </a:r>
          <a:endParaRPr lang="ru-RU" b="1" baseline="0" dirty="0">
            <a:solidFill>
              <a:srgbClr val="FFFF00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6B8597-4FA9-44FD-8609-D6D1E42C7E44}" type="presOf" srcId="{227BCC76-066F-490C-AA2B-B696CF4775BC}" destId="{9B41D460-7260-4689-BEBB-DEEFF05B1B0E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1BE88176-3BF2-4069-99B0-72A700C6B3AD}" type="presOf" srcId="{4EB3B98E-2BA1-4F20-B2C8-FC44C7DDC77D}" destId="{4FF0DF0F-EEA7-495B-91B8-FCE227E92609}" srcOrd="0" destOrd="0" presId="urn:microsoft.com/office/officeart/2005/8/layout/process1"/>
    <dgm:cxn modelId="{CEA48E45-DA3F-464B-92B7-523C43C44044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150" b="1" i="0" baseline="0" dirty="0" smtClean="0">
              <a:solidFill>
                <a:srgbClr val="FFFF00"/>
              </a:solidFill>
            </a:rPr>
            <a:t>Относительные прилагательные </a:t>
          </a:r>
          <a:endParaRPr lang="ru-RU" sz="415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4BC76BE9-6610-451A-8324-1A1AA5A518F9}" type="presOf" srcId="{685052BF-9AEC-4AF3-BE02-C26DBB6B59BA}" destId="{ECCEDC46-04D4-4149-8F4D-04770B7C8C49}" srcOrd="0" destOrd="0" presId="urn:microsoft.com/office/officeart/2005/8/layout/vList2"/>
    <dgm:cxn modelId="{88510996-DDAC-41DB-AE23-5A3CDB976144}" type="presOf" srcId="{A4E9EA10-1F7F-4A2B-9330-D4033F996308}" destId="{78E5DC06-2D28-428D-960D-4EFDD7675C71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74A79B5D-5608-414C-B8D9-A002C87487FF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F75F37C-C1BA-4C57-BE67-62774D2E800A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Могут указывать на </a:t>
          </a:r>
          <a:r>
            <a:rPr lang="ru-RU" b="1" baseline="0" dirty="0" smtClean="0">
              <a:solidFill>
                <a:srgbClr val="FFFF00"/>
              </a:solidFill>
            </a:rPr>
            <a:t>МЕСТО</a:t>
          </a:r>
          <a:endParaRPr lang="ru-RU" b="1" baseline="0" dirty="0">
            <a:solidFill>
              <a:srgbClr val="FFFF00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61434675-E1C1-4733-990B-C79A8FA9A299}" type="presOf" srcId="{227BCC76-066F-490C-AA2B-B696CF4775BC}" destId="{9B41D460-7260-4689-BEBB-DEEFF05B1B0E}" srcOrd="0" destOrd="0" presId="urn:microsoft.com/office/officeart/2005/8/layout/process1"/>
    <dgm:cxn modelId="{3418646C-CA2E-4F6E-91E3-5989F14D0B22}" type="presOf" srcId="{4EB3B98E-2BA1-4F20-B2C8-FC44C7DDC77D}" destId="{4FF0DF0F-EEA7-495B-91B8-FCE227E92609}" srcOrd="0" destOrd="0" presId="urn:microsoft.com/office/officeart/2005/8/layout/process1"/>
    <dgm:cxn modelId="{AE2E6C7B-C0D8-412F-9217-7F13D292658E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150" b="1" i="0" baseline="0" dirty="0" smtClean="0">
              <a:solidFill>
                <a:srgbClr val="FFFF00"/>
              </a:solidFill>
            </a:rPr>
            <a:t>Относительные прилагательные </a:t>
          </a:r>
          <a:endParaRPr lang="ru-RU" sz="415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CD4709BF-9E51-4ECA-838B-1F37ECBE711F}" type="presOf" srcId="{A4E9EA10-1F7F-4A2B-9330-D4033F996308}" destId="{78E5DC06-2D28-428D-960D-4EFDD7675C71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B24CD169-98AB-4C7A-84AD-F3D4F8DF06F7}" type="presOf" srcId="{685052BF-9AEC-4AF3-BE02-C26DBB6B59BA}" destId="{ECCEDC46-04D4-4149-8F4D-04770B7C8C49}" srcOrd="0" destOrd="0" presId="urn:microsoft.com/office/officeart/2005/8/layout/vList2"/>
    <dgm:cxn modelId="{DD4E1773-4BAF-4048-AFC7-83AE26607616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AB20BD-6324-47D0-ADBD-A5293E5E01BE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Могут указывать на </a:t>
          </a:r>
          <a:r>
            <a:rPr lang="ru-RU" b="1" baseline="0" dirty="0" smtClean="0">
              <a:solidFill>
                <a:srgbClr val="FFFF00"/>
              </a:solidFill>
            </a:rPr>
            <a:t>ДЕЙСТВИЕ</a:t>
          </a:r>
          <a:endParaRPr lang="ru-RU" b="1" baseline="0" dirty="0">
            <a:solidFill>
              <a:srgbClr val="FFFF00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63743-C337-4C82-8907-EA6D61A380D2}" type="presOf" srcId="{227BCC76-066F-490C-AA2B-B696CF4775BC}" destId="{9B41D460-7260-4689-BEBB-DEEFF05B1B0E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1D296EEC-431E-4E30-87C3-53C68DBF9848}" type="presOf" srcId="{4EB3B98E-2BA1-4F20-B2C8-FC44C7DDC77D}" destId="{4FF0DF0F-EEA7-495B-91B8-FCE227E92609}" srcOrd="0" destOrd="0" presId="urn:microsoft.com/office/officeart/2005/8/layout/process1"/>
    <dgm:cxn modelId="{198A8B37-1160-4230-9114-A54CD9F4FFF3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Притяжательные прилагательные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8EB487B4-3DB8-47CE-A099-0B4D1384950D}" type="presOf" srcId="{A4E9EA10-1F7F-4A2B-9330-D4033F996308}" destId="{78E5DC06-2D28-428D-960D-4EFDD7675C71}" srcOrd="0" destOrd="0" presId="urn:microsoft.com/office/officeart/2005/8/layout/vList2"/>
    <dgm:cxn modelId="{52D73406-68C5-4B77-AA9F-EEAC25B68C88}" type="presOf" srcId="{685052BF-9AEC-4AF3-BE02-C26DBB6B59BA}" destId="{ECCEDC46-04D4-4149-8F4D-04770B7C8C49}" srcOrd="0" destOrd="0" presId="urn:microsoft.com/office/officeart/2005/8/layout/vList2"/>
    <dgm:cxn modelId="{C57951F0-C5FA-469B-9A85-433507180F5D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B5992-CB7E-4DB0-80CA-4912C0E17496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Притяжательные прилагательные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A2F622F4-929F-45C4-8B7B-57121FBC96E3}" type="presOf" srcId="{685052BF-9AEC-4AF3-BE02-C26DBB6B59BA}" destId="{ECCEDC46-04D4-4149-8F4D-04770B7C8C49}" srcOrd="0" destOrd="0" presId="urn:microsoft.com/office/officeart/2005/8/layout/vList2"/>
    <dgm:cxn modelId="{E0BE35F7-DE1F-4285-88C4-86588899AD76}" type="presOf" srcId="{A4E9EA10-1F7F-4A2B-9330-D4033F996308}" destId="{78E5DC06-2D28-428D-960D-4EFDD7675C71}" srcOrd="0" destOrd="0" presId="urn:microsoft.com/office/officeart/2005/8/layout/vList2"/>
    <dgm:cxn modelId="{25CD8D07-BA64-4292-ABCE-5F619E120485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30CE2-031A-40EB-802D-753F319E2855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7484433-D233-4C99-A75B-B2A6AEC4F435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Притяжательные прилагательные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6DF44993-9E94-4C38-B71B-14AD52B044FE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9F8F4CB3-A08D-41F2-9E58-D5E105ED2E55}" type="presOf" srcId="{A4E9EA10-1F7F-4A2B-9330-D4033F996308}" destId="{78E5DC06-2D28-428D-960D-4EFDD7675C71}" srcOrd="0" destOrd="0" presId="urn:microsoft.com/office/officeart/2005/8/layout/vList2"/>
    <dgm:cxn modelId="{6DBD4082-E8A7-481F-8BCE-A72B82051D44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2AC516B-EFDA-410C-B038-BD3D841FF9BB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baseline="0" dirty="0" smtClean="0">
              <a:solidFill>
                <a:schemeClr val="bg1"/>
              </a:solidFill>
            </a:rPr>
            <a:t>Имеют суффиксы </a:t>
          </a:r>
          <a:r>
            <a:rPr lang="ru-RU" b="1" baseline="0" dirty="0" smtClean="0">
              <a:solidFill>
                <a:srgbClr val="FFFF00"/>
              </a:solidFill>
            </a:rPr>
            <a:t>-ИН, -НИН, -ИЙ, -ОВ, -ЕВ, -СК.</a:t>
          </a:r>
          <a:endParaRPr lang="ru-RU" b="1" baseline="0" dirty="0">
            <a:solidFill>
              <a:srgbClr val="FFFF00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9A3FFAD0-CF23-4F9D-B2BA-45ABCA9BB994}" type="presOf" srcId="{227BCC76-066F-490C-AA2B-B696CF4775BC}" destId="{9B41D460-7260-4689-BEBB-DEEFF05B1B0E}" srcOrd="0" destOrd="0" presId="urn:microsoft.com/office/officeart/2005/8/layout/process1"/>
    <dgm:cxn modelId="{EDE9ABBB-D5EC-4764-81AD-83A00EA0A48F}" type="presOf" srcId="{4EB3B98E-2BA1-4F20-B2C8-FC44C7DDC77D}" destId="{4FF0DF0F-EEA7-495B-91B8-FCE227E92609}" srcOrd="0" destOrd="0" presId="urn:microsoft.com/office/officeart/2005/8/layout/process1"/>
    <dgm:cxn modelId="{81F69B16-428B-4B76-99D8-1F790F14D88B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800" b="1" i="0" baseline="0" dirty="0" smtClean="0">
              <a:solidFill>
                <a:srgbClr val="FFFF00"/>
              </a:solidFill>
            </a:rPr>
            <a:t>Разряды прилагательных </a:t>
          </a:r>
          <a:endParaRPr lang="ru-RU" sz="48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96879D7A-C0EA-42C6-8B63-161AA5262D1B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3928C2E7-AFB4-4118-A44E-34B9EDC647A7}" type="presOf" srcId="{A4E9EA10-1F7F-4A2B-9330-D4033F996308}" destId="{78E5DC06-2D28-428D-960D-4EFDD7675C71}" srcOrd="0" destOrd="0" presId="urn:microsoft.com/office/officeart/2005/8/layout/vList2"/>
    <dgm:cxn modelId="{765BB437-EF78-45FC-830C-7649CA0CBDDD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22A48E8-4215-42A6-85C2-36DFDC5B5147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8437ABD8-4091-4A4E-B36B-E6BA01DA0D6D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404706AE-2A18-47FE-9720-5DEB724F83E6}" type="presOf" srcId="{A4E9EA10-1F7F-4A2B-9330-D4033F996308}" destId="{78E5DC06-2D28-428D-960D-4EFDD7675C71}" srcOrd="0" destOrd="0" presId="urn:microsoft.com/office/officeart/2005/8/layout/vList2"/>
    <dgm:cxn modelId="{F62AB789-E7F7-46A0-BF42-738CF637DF00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ADF2F3C-D2CD-4EE7-86AB-C84C225EE109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САДОВОЕ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яблоко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37DA57-8684-48B5-8325-81FE1EF8C159}" type="presOf" srcId="{227BCC76-066F-490C-AA2B-B696CF4775BC}" destId="{9B41D460-7260-4689-BEBB-DEEFF05B1B0E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3E85861C-D477-448F-A29C-61BCE0BE0651}" type="presOf" srcId="{4EB3B98E-2BA1-4F20-B2C8-FC44C7DDC77D}" destId="{4FF0DF0F-EEA7-495B-91B8-FCE227E92609}" srcOrd="0" destOrd="0" presId="urn:microsoft.com/office/officeart/2005/8/layout/process1"/>
    <dgm:cxn modelId="{9EB27143-81A8-4E21-8045-D1D19B0DF42C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EE7B7C39-E4F6-45A3-8FBC-3C8CA5F83BB6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383FD81D-ED26-4F93-AE61-B4F2D14EF1F3}" type="presOf" srcId="{A4E9EA10-1F7F-4A2B-9330-D4033F996308}" destId="{78E5DC06-2D28-428D-960D-4EFDD7675C71}" srcOrd="0" destOrd="0" presId="urn:microsoft.com/office/officeart/2005/8/layout/vList2"/>
    <dgm:cxn modelId="{0D616E21-2142-484D-9E4A-27F85AEDFD89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400" b="1" i="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527EF2BE-8652-433A-BE1A-D40D291EAD5A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9C339BD2-7747-4D03-8D77-095F737E8809}" type="presOf" srcId="{A4E9EA10-1F7F-4A2B-9330-D4033F996308}" destId="{78E5DC06-2D28-428D-960D-4EFDD7675C71}" srcOrd="0" destOrd="0" presId="urn:microsoft.com/office/officeart/2005/8/layout/vList2"/>
    <dgm:cxn modelId="{7CAD6D0F-ABE2-4A97-95F6-45984FC9F8C4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1903C32-E2C2-4E76-B0FA-266C76861EA9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САДОВОЕ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яблоко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03830-48BB-420D-9903-E9F465F537CE}" type="presOf" srcId="{4EB3B98E-2BA1-4F20-B2C8-FC44C7DDC77D}" destId="{4FF0DF0F-EEA7-495B-91B8-FCE227E92609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52A2F480-889B-4B7F-B0AB-17CF8368582F}" type="presOf" srcId="{227BCC76-066F-490C-AA2B-B696CF4775BC}" destId="{9B41D460-7260-4689-BEBB-DEEFF05B1B0E}" srcOrd="0" destOrd="0" presId="urn:microsoft.com/office/officeart/2005/8/layout/process1"/>
    <dgm:cxn modelId="{6382773E-A93E-44CD-A6D0-6A95D060173D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A49F6A8C-985C-47E7-8F88-18708197E4FA}" type="presOf" srcId="{A4E9EA10-1F7F-4A2B-9330-D4033F996308}" destId="{78E5DC06-2D28-428D-960D-4EFDD7675C71}" srcOrd="0" destOrd="0" presId="urn:microsoft.com/office/officeart/2005/8/layout/vList2"/>
    <dgm:cxn modelId="{EE6B7FC6-BB1D-454B-AC8B-A39D9A88EB57}" type="presOf" srcId="{685052BF-9AEC-4AF3-BE02-C26DBB6B59BA}" destId="{ECCEDC46-04D4-4149-8F4D-04770B7C8C49}" srcOrd="0" destOrd="0" presId="urn:microsoft.com/office/officeart/2005/8/layout/vList2"/>
    <dgm:cxn modelId="{82F6806E-0199-4F7E-A924-A414078A0100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041DECA-C87A-480E-A284-A2644D13E80D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ВКУСНЫЙ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торт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A50A76-E106-42D1-BFE1-B73E4256A73F}" type="presOf" srcId="{4EB3B98E-2BA1-4F20-B2C8-FC44C7DDC77D}" destId="{4FF0DF0F-EEA7-495B-91B8-FCE227E92609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799559F4-1CCD-4F1F-9629-2DE0E8DEC220}" type="presOf" srcId="{227BCC76-066F-490C-AA2B-B696CF4775BC}" destId="{9B41D460-7260-4689-BEBB-DEEFF05B1B0E}" srcOrd="0" destOrd="0" presId="urn:microsoft.com/office/officeart/2005/8/layout/process1"/>
    <dgm:cxn modelId="{7D6EC724-FE0E-4532-B949-74219BE7D31D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164FE2A9-1DED-49D8-AE68-337562D0CD2B}" type="presOf" srcId="{A4E9EA10-1F7F-4A2B-9330-D4033F996308}" destId="{78E5DC06-2D28-428D-960D-4EFDD7675C71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9E852244-C990-4543-AF96-DF6330276D75}" type="presOf" srcId="{685052BF-9AEC-4AF3-BE02-C26DBB6B59BA}" destId="{ECCEDC46-04D4-4149-8F4D-04770B7C8C49}" srcOrd="0" destOrd="0" presId="urn:microsoft.com/office/officeart/2005/8/layout/vList2"/>
    <dgm:cxn modelId="{25F2237F-5CC0-4953-AEEC-D8A57E134953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AEF441F-00C9-4E9A-ADCD-68426829B487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ВКУСНЫЙ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торт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0A8025-4E01-4DDA-8DCE-33C565E2CEA6}" type="presOf" srcId="{4EB3B98E-2BA1-4F20-B2C8-FC44C7DDC77D}" destId="{4FF0DF0F-EEA7-495B-91B8-FCE227E92609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6F493004-7FA6-4331-B874-6817DAA3B822}" type="presOf" srcId="{227BCC76-066F-490C-AA2B-B696CF4775BC}" destId="{9B41D460-7260-4689-BEBB-DEEFF05B1B0E}" srcOrd="0" destOrd="0" presId="urn:microsoft.com/office/officeart/2005/8/layout/process1"/>
    <dgm:cxn modelId="{47D0E0C7-ED0A-4887-9A98-0840B9172A5A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02BB4AF1-222E-4C63-85C9-69AAE14810F6}" type="presOf" srcId="{A4E9EA10-1F7F-4A2B-9330-D4033F996308}" destId="{78E5DC06-2D28-428D-960D-4EFDD7675C71}" srcOrd="0" destOrd="0" presId="urn:microsoft.com/office/officeart/2005/8/layout/vList2"/>
    <dgm:cxn modelId="{8BD16AE4-703C-4423-8DBB-A376CED7A66B}" type="presOf" srcId="{685052BF-9AEC-4AF3-BE02-C26DBB6B59BA}" destId="{ECCEDC46-04D4-4149-8F4D-04770B7C8C49}" srcOrd="0" destOrd="0" presId="urn:microsoft.com/office/officeart/2005/8/layout/vList2"/>
    <dgm:cxn modelId="{0C454051-2FB2-47CB-92CB-ACCDA423FC5C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5186D36-7941-48CE-AAB5-1E1D9AD768E9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B5DB45F-F54B-41AE-AA03-1B85FBD43A7D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ВОЛЧЬЯ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пасть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887575-9BB3-4118-A26D-4ABD2F2B8107}" type="presOf" srcId="{227BCC76-066F-490C-AA2B-B696CF4775BC}" destId="{9B41D460-7260-4689-BEBB-DEEFF05B1B0E}" srcOrd="0" destOrd="0" presId="urn:microsoft.com/office/officeart/2005/8/layout/process1"/>
    <dgm:cxn modelId="{F1863DF1-FBAF-4B18-A325-C0FDF8E5ED8D}" type="presOf" srcId="{4EB3B98E-2BA1-4F20-B2C8-FC44C7DDC77D}" destId="{4FF0DF0F-EEA7-495B-91B8-FCE227E92609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15ECD3E8-9305-4DA8-8938-3421C31E01A8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51CDC4B9-5D36-42E2-B1A1-DFBC532A5A54}" type="presOf" srcId="{A4E9EA10-1F7F-4A2B-9330-D4033F996308}" destId="{78E5DC06-2D28-428D-960D-4EFDD7675C71}" srcOrd="0" destOrd="0" presId="urn:microsoft.com/office/officeart/2005/8/layout/vList2"/>
    <dgm:cxn modelId="{76BE34A7-ED22-49FA-895A-5F11567228A0}" type="presOf" srcId="{685052BF-9AEC-4AF3-BE02-C26DBB6B59BA}" destId="{ECCEDC46-04D4-4149-8F4D-04770B7C8C49}" srcOrd="0" destOrd="0" presId="urn:microsoft.com/office/officeart/2005/8/layout/vList2"/>
    <dgm:cxn modelId="{05B01788-D72D-4959-BBD8-9CBBED321744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2F0C5-98F0-48FA-92C1-07F11BA1E8B5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ВОЛЧЬЯ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пасть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0FB94E87-6746-4EBB-83AE-4FCBAF1425EB}" type="presOf" srcId="{4EB3B98E-2BA1-4F20-B2C8-FC44C7DDC77D}" destId="{4FF0DF0F-EEA7-495B-91B8-FCE227E92609}" srcOrd="0" destOrd="0" presId="urn:microsoft.com/office/officeart/2005/8/layout/process1"/>
    <dgm:cxn modelId="{DE8BE45C-1660-4AA9-9DDE-2A01C8956990}" type="presOf" srcId="{227BCC76-066F-490C-AA2B-B696CF4775BC}" destId="{9B41D460-7260-4689-BEBB-DEEFF05B1B0E}" srcOrd="0" destOrd="0" presId="urn:microsoft.com/office/officeart/2005/8/layout/process1"/>
    <dgm:cxn modelId="{01896DAA-813F-474A-BC33-9A8121885EA2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4CB98A66-9C0D-4AE0-9921-40E376172895}" type="presOf" srcId="{A4E9EA10-1F7F-4A2B-9330-D4033F996308}" destId="{78E5DC06-2D28-428D-960D-4EFDD7675C71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747DA9D8-7B38-4D48-ABB7-EA3CB09440DD}" type="presOf" srcId="{685052BF-9AEC-4AF3-BE02-C26DBB6B59BA}" destId="{ECCEDC46-04D4-4149-8F4D-04770B7C8C49}" srcOrd="0" destOrd="0" presId="urn:microsoft.com/office/officeart/2005/8/layout/vList2"/>
    <dgm:cxn modelId="{C27D80A2-27D8-42B5-8BC4-92F519F1DD5F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784918B-168E-44E9-991E-83C92E7012CF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УДОБНОЕ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кресло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5DC9DC-F9FA-49C6-9C46-2B5D05F15AED}" type="presOf" srcId="{227BCC76-066F-490C-AA2B-B696CF4775BC}" destId="{9B41D460-7260-4689-BEBB-DEEFF05B1B0E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54E928C0-EECF-4AA5-805B-20C23813CAC3}" type="presOf" srcId="{4EB3B98E-2BA1-4F20-B2C8-FC44C7DDC77D}" destId="{4FF0DF0F-EEA7-495B-91B8-FCE227E92609}" srcOrd="0" destOrd="0" presId="urn:microsoft.com/office/officeart/2005/8/layout/process1"/>
    <dgm:cxn modelId="{176862B7-0D3A-4A53-BE83-921ACEA2778A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62A9EC32-A8CE-4955-9AEA-4BB35E100DC2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3C8C5197-B871-4F49-8723-2F8663F1F00A}" type="presOf" srcId="{A4E9EA10-1F7F-4A2B-9330-D4033F996308}" destId="{78E5DC06-2D28-428D-960D-4EFDD7675C71}" srcOrd="0" destOrd="0" presId="urn:microsoft.com/office/officeart/2005/8/layout/vList2"/>
    <dgm:cxn modelId="{F158A090-D09A-449A-8278-37E02B36875D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86F259E-A817-4E2B-8CDF-219806D07EDD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УДОБНОЕ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кресло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92AD26-F3F0-4930-956F-BE339372185F}" type="presOf" srcId="{227BCC76-066F-490C-AA2B-B696CF4775BC}" destId="{9B41D460-7260-4689-BEBB-DEEFF05B1B0E}" srcOrd="0" destOrd="0" presId="urn:microsoft.com/office/officeart/2005/8/layout/process1"/>
    <dgm:cxn modelId="{E0E4908A-90B7-4321-8776-990710E4C10A}" type="presOf" srcId="{4EB3B98E-2BA1-4F20-B2C8-FC44C7DDC77D}" destId="{4FF0DF0F-EEA7-495B-91B8-FCE227E92609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D511F7C9-7C20-4F32-AA50-F288B9EF7BA0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400" b="1" i="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FF091CBF-0804-4BFD-AE01-A30B316DF343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23F8F49E-DA65-468B-8EA3-5EA6FE980682}" type="presOf" srcId="{A4E9EA10-1F7F-4A2B-9330-D4033F996308}" destId="{78E5DC06-2D28-428D-960D-4EFDD7675C71}" srcOrd="0" destOrd="0" presId="urn:microsoft.com/office/officeart/2005/8/layout/vList2"/>
    <dgm:cxn modelId="{1A44711D-85C6-4A5E-B9D2-204ADB8DF972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6C0FEB21-ABFB-4104-9BE4-DF138BC10A4E}" type="presOf" srcId="{A4E9EA10-1F7F-4A2B-9330-D4033F996308}" destId="{78E5DC06-2D28-428D-960D-4EFDD7675C71}" srcOrd="0" destOrd="0" presId="urn:microsoft.com/office/officeart/2005/8/layout/vList2"/>
    <dgm:cxn modelId="{7C3A6DC6-C28E-46EB-B33B-70E52CC09577}" type="presOf" srcId="{685052BF-9AEC-4AF3-BE02-C26DBB6B59BA}" destId="{ECCEDC46-04D4-4149-8F4D-04770B7C8C49}" srcOrd="0" destOrd="0" presId="urn:microsoft.com/office/officeart/2005/8/layout/vList2"/>
    <dgm:cxn modelId="{F07AB4A4-075C-46DE-820C-65AC375549DF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C6E224A-6B67-4220-96BA-551E8E9C6A68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БАБУШКИНЫ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тапочки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9CA1EE-C6D6-4C90-97C7-C249AF236208}" type="presOf" srcId="{227BCC76-066F-490C-AA2B-B696CF4775BC}" destId="{9B41D460-7260-4689-BEBB-DEEFF05B1B0E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B426F8AA-AC04-4ACC-AD56-B8F4AB07F1DE}" type="presOf" srcId="{4EB3B98E-2BA1-4F20-B2C8-FC44C7DDC77D}" destId="{4FF0DF0F-EEA7-495B-91B8-FCE227E92609}" srcOrd="0" destOrd="0" presId="urn:microsoft.com/office/officeart/2005/8/layout/process1"/>
    <dgm:cxn modelId="{39E02573-547F-42B5-BC5F-F01D2D12C92D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549F7187-6B5A-4D39-8822-43286315963E}" type="presOf" srcId="{A4E9EA10-1F7F-4A2B-9330-D4033F996308}" destId="{78E5DC06-2D28-428D-960D-4EFDD7675C71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949857EA-89C8-4F03-85D8-E6880E19F2EA}" type="presOf" srcId="{685052BF-9AEC-4AF3-BE02-C26DBB6B59BA}" destId="{ECCEDC46-04D4-4149-8F4D-04770B7C8C49}" srcOrd="0" destOrd="0" presId="urn:microsoft.com/office/officeart/2005/8/layout/vList2"/>
    <dgm:cxn modelId="{5042D682-0F89-440A-A2E5-91F03273D561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BFA1986-1FBF-47D0-B22C-24282F63246F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baseline="0" dirty="0" smtClean="0">
              <a:solidFill>
                <a:srgbClr val="FFFF00"/>
              </a:solidFill>
            </a:rPr>
            <a:t>БАБУШКИНА</a:t>
          </a:r>
        </a:p>
        <a:p>
          <a:pPr rtl="0"/>
          <a:r>
            <a:rPr lang="ru-RU" b="1" baseline="0" dirty="0" smtClean="0">
              <a:solidFill>
                <a:schemeClr val="bg1"/>
              </a:solidFill>
            </a:rPr>
            <a:t>шаль</a:t>
          </a:r>
          <a:endParaRPr lang="ru-RU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7D3CB8-C018-4000-AE7A-DC8EF49288BC}" type="presOf" srcId="{4EB3B98E-2BA1-4F20-B2C8-FC44C7DDC77D}" destId="{4FF0DF0F-EEA7-495B-91B8-FCE227E92609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D1FB42E9-0314-40FB-B409-9242A36F7BEE}" type="presOf" srcId="{227BCC76-066F-490C-AA2B-B696CF4775BC}" destId="{9B41D460-7260-4689-BEBB-DEEFF05B1B0E}" srcOrd="0" destOrd="0" presId="urn:microsoft.com/office/officeart/2005/8/layout/process1"/>
    <dgm:cxn modelId="{4D2B5DF9-F448-497B-B9B1-54F9F38DB8A1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55B12970-84C8-4837-955B-208D619DD708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69629328-D9A5-4355-B7CB-3C0615C4DE18}" type="presOf" srcId="{A4E9EA10-1F7F-4A2B-9330-D4033F996308}" destId="{78E5DC06-2D28-428D-960D-4EFDD7675C71}" srcOrd="0" destOrd="0" presId="urn:microsoft.com/office/officeart/2005/8/layout/vList2"/>
    <dgm:cxn modelId="{B2E61007-7B7B-4371-9E87-E16F1A4E9C03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348998C-9F7B-42B3-BA85-B94F9C9EC855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4900" b="1" dirty="0" smtClean="0"/>
            <a:t> </a:t>
          </a:r>
          <a:r>
            <a:rPr lang="ru-RU" sz="4300" b="1" baseline="0" dirty="0" smtClean="0">
              <a:solidFill>
                <a:srgbClr val="FFFF00"/>
              </a:solidFill>
            </a:rPr>
            <a:t>ЖЕЛЕЗНАЯ</a:t>
          </a:r>
        </a:p>
        <a:p>
          <a:pPr rtl="0"/>
          <a:r>
            <a:rPr lang="ru-RU" sz="4900" b="1" baseline="0" dirty="0" smtClean="0">
              <a:solidFill>
                <a:schemeClr val="bg1"/>
              </a:solidFill>
            </a:rPr>
            <a:t>дорога</a:t>
          </a:r>
          <a:endParaRPr lang="ru-RU" sz="4900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A20FD4-AF89-4AA7-B738-F318226D06E3}" type="presOf" srcId="{227BCC76-066F-490C-AA2B-B696CF4775BC}" destId="{9B41D460-7260-4689-BEBB-DEEFF05B1B0E}" srcOrd="0" destOrd="0" presId="urn:microsoft.com/office/officeart/2005/8/layout/process1"/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27A46D24-CDEE-464E-9BA2-C2D531EAAC9C}" type="presOf" srcId="{4EB3B98E-2BA1-4F20-B2C8-FC44C7DDC77D}" destId="{4FF0DF0F-EEA7-495B-91B8-FCE227E92609}" srcOrd="0" destOrd="0" presId="urn:microsoft.com/office/officeart/2005/8/layout/process1"/>
    <dgm:cxn modelId="{4EE5D018-4ABF-4D0D-8596-8A0C930BF17B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000" b="1" i="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9E52A18C-6626-4E3B-A6E9-FC0EECA3849F}" type="presOf" srcId="{A4E9EA10-1F7F-4A2B-9330-D4033F996308}" destId="{78E5DC06-2D28-428D-960D-4EFDD7675C71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7266C734-9896-4420-AABA-8AE8D4BF78B0}" type="presOf" srcId="{685052BF-9AEC-4AF3-BE02-C26DBB6B59BA}" destId="{ECCEDC46-04D4-4149-8F4D-04770B7C8C49}" srcOrd="0" destOrd="0" presId="urn:microsoft.com/office/officeart/2005/8/layout/vList2"/>
    <dgm:cxn modelId="{D7D1FEAD-42EC-44B1-AB59-F47E1997BE30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68AF490-C1F6-48E2-973C-39554B1C45F9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0CF3010A-DFC1-418D-95FF-0DC469243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33FE0-4769-4DB5-92B2-09B4CEF51D51}" type="pres">
      <dgm:prSet presAssocID="{0CF3010A-DFC1-418D-95FF-0DC469243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39D72C8-91E2-4289-8125-07ADC0E26C60}" type="presOf" srcId="{0CF3010A-DFC1-418D-95FF-0DC469243AC5}" destId="{A8633FE0-4769-4DB5-92B2-09B4CEF51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4EB3B98E-2BA1-4F20-B2C8-FC44C7DDC7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7BCC76-066F-490C-AA2B-B696CF4775B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4900" b="1" dirty="0" smtClean="0"/>
            <a:t> </a:t>
          </a:r>
          <a:r>
            <a:rPr lang="ru-RU" sz="4300" b="1" baseline="0" dirty="0" smtClean="0">
              <a:solidFill>
                <a:srgbClr val="FFFF00"/>
              </a:solidFill>
            </a:rPr>
            <a:t>ЖЕЛЕЗНАЯ</a:t>
          </a:r>
        </a:p>
        <a:p>
          <a:pPr rtl="0"/>
          <a:r>
            <a:rPr lang="ru-RU" sz="4900" b="1" baseline="0" dirty="0" smtClean="0">
              <a:solidFill>
                <a:schemeClr val="bg1"/>
              </a:solidFill>
            </a:rPr>
            <a:t>дорога</a:t>
          </a:r>
          <a:endParaRPr lang="ru-RU" sz="4900" b="1" baseline="0" dirty="0">
            <a:solidFill>
              <a:schemeClr val="bg1"/>
            </a:solidFill>
          </a:endParaRPr>
        </a:p>
      </dgm:t>
    </dgm:pt>
    <dgm:pt modelId="{79F3CABE-4C22-49BD-8B9D-711BE64B8864}" type="sibTrans" cxnId="{953CA53D-0D88-4B52-BF37-A52CDF4ADAE8}">
      <dgm:prSet/>
      <dgm:spPr/>
      <dgm:t>
        <a:bodyPr/>
        <a:lstStyle/>
        <a:p>
          <a:endParaRPr lang="ru-RU"/>
        </a:p>
      </dgm:t>
    </dgm:pt>
    <dgm:pt modelId="{C7159943-F0BD-4BD0-9C0A-F3F15059C374}" type="parTrans" cxnId="{953CA53D-0D88-4B52-BF37-A52CDF4ADAE8}">
      <dgm:prSet/>
      <dgm:spPr/>
      <dgm:t>
        <a:bodyPr/>
        <a:lstStyle/>
        <a:p>
          <a:endParaRPr lang="ru-RU"/>
        </a:p>
      </dgm:t>
    </dgm:pt>
    <dgm:pt modelId="{4FF0DF0F-EEA7-495B-91B8-FCE227E92609}" type="pres">
      <dgm:prSet presAssocID="{4EB3B98E-2BA1-4F20-B2C8-FC44C7DDC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1D460-7260-4689-BEBB-DEEFF05B1B0E}" type="pres">
      <dgm:prSet presAssocID="{227BCC76-066F-490C-AA2B-B696CF4775BC}" presName="node" presStyleLbl="node1" presStyleIdx="0" presStyleCnt="1" custScaleY="1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3CA53D-0D88-4B52-BF37-A52CDF4ADAE8}" srcId="{4EB3B98E-2BA1-4F20-B2C8-FC44C7DDC77D}" destId="{227BCC76-066F-490C-AA2B-B696CF4775BC}" srcOrd="0" destOrd="0" parTransId="{C7159943-F0BD-4BD0-9C0A-F3F15059C374}" sibTransId="{79F3CABE-4C22-49BD-8B9D-711BE64B8864}"/>
    <dgm:cxn modelId="{E8770366-6B64-4FBE-A5EA-1855BC7210F0}" type="presOf" srcId="{227BCC76-066F-490C-AA2B-B696CF4775BC}" destId="{9B41D460-7260-4689-BEBB-DEEFF05B1B0E}" srcOrd="0" destOrd="0" presId="urn:microsoft.com/office/officeart/2005/8/layout/process1"/>
    <dgm:cxn modelId="{D53BC07C-0AF8-42F8-A8AF-E132BB62B4A9}" type="presOf" srcId="{4EB3B98E-2BA1-4F20-B2C8-FC44C7DDC77D}" destId="{4FF0DF0F-EEA7-495B-91B8-FCE227E92609}" srcOrd="0" destOrd="0" presId="urn:microsoft.com/office/officeart/2005/8/layout/process1"/>
    <dgm:cxn modelId="{88B848F0-2C42-405C-97EC-D71110FDD033}" type="presParOf" srcId="{4FF0DF0F-EEA7-495B-91B8-FCE227E92609}" destId="{9B41D460-7260-4689-BEBB-DEEFF05B1B0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E9EA10-1F7F-4A2B-9330-D4033F996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052BF-9AEC-4AF3-BE02-C26DBB6B59B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sz="4400" b="1" i="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baseline="0" dirty="0">
            <a:solidFill>
              <a:srgbClr val="FFFF00"/>
            </a:solidFill>
          </a:endParaRPr>
        </a:p>
      </dgm:t>
    </dgm:pt>
    <dgm:pt modelId="{B58BAA17-63C8-4A4C-8CDB-7BB7BB702059}" type="parTrans" cxnId="{95B36EA2-DED3-417E-BBF0-9CB200C8BA51}">
      <dgm:prSet/>
      <dgm:spPr/>
      <dgm:t>
        <a:bodyPr/>
        <a:lstStyle/>
        <a:p>
          <a:endParaRPr lang="ru-RU"/>
        </a:p>
      </dgm:t>
    </dgm:pt>
    <dgm:pt modelId="{8F6134E8-D4F7-4F11-B1B1-E2DC249D6F06}" type="sibTrans" cxnId="{95B36EA2-DED3-417E-BBF0-9CB200C8BA51}">
      <dgm:prSet/>
      <dgm:spPr/>
      <dgm:t>
        <a:bodyPr/>
        <a:lstStyle/>
        <a:p>
          <a:endParaRPr lang="ru-RU"/>
        </a:p>
      </dgm:t>
    </dgm:pt>
    <dgm:pt modelId="{78E5DC06-2D28-428D-960D-4EFDD7675C71}" type="pres">
      <dgm:prSet presAssocID="{A4E9EA10-1F7F-4A2B-9330-D4033F996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EDC46-04D4-4149-8F4D-04770B7C8C49}" type="pres">
      <dgm:prSet presAssocID="{685052BF-9AEC-4AF3-BE02-C26DBB6B59BA}" presName="parentText" presStyleLbl="node1" presStyleIdx="0" presStyleCnt="1">
        <dgm:presLayoutVars>
          <dgm:chMax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</dgm:ptLst>
  <dgm:cxnLst>
    <dgm:cxn modelId="{C90D3CBF-1D07-4D0B-8C1A-693DD77737AD}" type="presOf" srcId="{A4E9EA10-1F7F-4A2B-9330-D4033F996308}" destId="{78E5DC06-2D28-428D-960D-4EFDD7675C71}" srcOrd="0" destOrd="0" presId="urn:microsoft.com/office/officeart/2005/8/layout/vList2"/>
    <dgm:cxn modelId="{6EEB0158-AC35-4250-BD22-D0B5A5D9953B}" type="presOf" srcId="{685052BF-9AEC-4AF3-BE02-C26DBB6B59BA}" destId="{ECCEDC46-04D4-4149-8F4D-04770B7C8C49}" srcOrd="0" destOrd="0" presId="urn:microsoft.com/office/officeart/2005/8/layout/vList2"/>
    <dgm:cxn modelId="{95B36EA2-DED3-417E-BBF0-9CB200C8BA51}" srcId="{A4E9EA10-1F7F-4A2B-9330-D4033F996308}" destId="{685052BF-9AEC-4AF3-BE02-C26DBB6B59BA}" srcOrd="0" destOrd="0" parTransId="{B58BAA17-63C8-4A4C-8CDB-7BB7BB702059}" sibTransId="{8F6134E8-D4F7-4F11-B1B1-E2DC249D6F06}"/>
    <dgm:cxn modelId="{EC0158D0-0026-48A3-A5AC-B11D476524A1}" type="presParOf" srcId="{78E5DC06-2D28-428D-960D-4EFDD7675C71}" destId="{ECCEDC46-04D4-4149-8F4D-04770B7C8C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439"/>
          <a:ext cx="8229600" cy="1142121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i="0" kern="1200" baseline="0" dirty="0" smtClean="0">
              <a:solidFill>
                <a:srgbClr val="FFFF00"/>
              </a:solidFill>
            </a:rPr>
            <a:t>Разряды прилагательных </a:t>
          </a:r>
          <a:endParaRPr lang="ru-RU" sz="4800" b="1" i="0" kern="1200" baseline="0" dirty="0">
            <a:solidFill>
              <a:srgbClr val="FFFF00"/>
            </a:solidFill>
          </a:endParaRPr>
        </a:p>
      </dsp:txBody>
      <dsp:txXfrm>
        <a:off x="0" y="439"/>
        <a:ext cx="8229600" cy="114212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782"/>
          <a:ext cx="8229600" cy="1141435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kern="1200" baseline="0" dirty="0">
            <a:solidFill>
              <a:srgbClr val="FFFF00"/>
            </a:solidFill>
          </a:endParaRPr>
        </a:p>
      </dsp:txBody>
      <dsp:txXfrm>
        <a:off x="0" y="782"/>
        <a:ext cx="8229600" cy="114143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782"/>
          <a:ext cx="8229600" cy="1141435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kern="1200" baseline="0" dirty="0">
            <a:solidFill>
              <a:srgbClr val="FFFF00"/>
            </a:solidFill>
          </a:endParaRPr>
        </a:p>
      </dsp:txBody>
      <dsp:txXfrm>
        <a:off x="0" y="782"/>
        <a:ext cx="8229600" cy="114143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782"/>
          <a:ext cx="8229600" cy="1141435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kern="1200" baseline="0" dirty="0">
            <a:solidFill>
              <a:srgbClr val="FFFF00"/>
            </a:solidFill>
          </a:endParaRPr>
        </a:p>
      </dsp:txBody>
      <dsp:txXfrm>
        <a:off x="0" y="782"/>
        <a:ext cx="8229600" cy="114143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782"/>
          <a:ext cx="8229600" cy="1141435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kern="1200" baseline="0" dirty="0">
            <a:solidFill>
              <a:srgbClr val="FFFF00"/>
            </a:solidFill>
          </a:endParaRPr>
        </a:p>
      </dsp:txBody>
      <dsp:txXfrm>
        <a:off x="0" y="782"/>
        <a:ext cx="8229600" cy="1141435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782"/>
          <a:ext cx="8229600" cy="1141435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kern="1200" baseline="0" dirty="0">
            <a:solidFill>
              <a:srgbClr val="FFFF00"/>
            </a:solidFill>
          </a:endParaRPr>
        </a:p>
      </dsp:txBody>
      <dsp:txXfrm>
        <a:off x="0" y="782"/>
        <a:ext cx="8229600" cy="11414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530"/>
          <a:ext cx="8229600" cy="114193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446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50" b="1" i="0" kern="1200" baseline="0" dirty="0" smtClean="0">
              <a:solidFill>
                <a:srgbClr val="FFFF00"/>
              </a:solidFill>
            </a:rPr>
            <a:t>Относительные прилагательные </a:t>
          </a:r>
          <a:endParaRPr lang="ru-RU" sz="4150" b="1" i="0" kern="1200" baseline="0" dirty="0">
            <a:solidFill>
              <a:srgbClr val="FFFF00"/>
            </a:solidFill>
          </a:endParaRPr>
        </a:p>
      </dsp:txBody>
      <dsp:txXfrm>
        <a:off x="0" y="530"/>
        <a:ext cx="8229600" cy="1141938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530"/>
          <a:ext cx="8229600" cy="114193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446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50" b="1" i="0" kern="1200" baseline="0" dirty="0" smtClean="0">
              <a:solidFill>
                <a:srgbClr val="FFFF00"/>
              </a:solidFill>
            </a:rPr>
            <a:t>Относительные прилагательные </a:t>
          </a:r>
          <a:endParaRPr lang="ru-RU" sz="4150" b="1" i="0" kern="1200" baseline="0" dirty="0">
            <a:solidFill>
              <a:srgbClr val="FFFF00"/>
            </a:solidFill>
          </a:endParaRPr>
        </a:p>
      </dsp:txBody>
      <dsp:txXfrm>
        <a:off x="0" y="530"/>
        <a:ext cx="8229600" cy="1141938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530"/>
          <a:ext cx="8229600" cy="114193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446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50" b="1" i="0" kern="1200" baseline="0" dirty="0" smtClean="0">
              <a:solidFill>
                <a:srgbClr val="FFFF00"/>
              </a:solidFill>
            </a:rPr>
            <a:t>Относительные прилагательные </a:t>
          </a:r>
          <a:endParaRPr lang="ru-RU" sz="4150" b="1" i="0" kern="1200" baseline="0" dirty="0">
            <a:solidFill>
              <a:srgbClr val="FFFF00"/>
            </a:solidFill>
          </a:endParaRPr>
        </a:p>
      </dsp:txBody>
      <dsp:txXfrm>
        <a:off x="0" y="530"/>
        <a:ext cx="8229600" cy="1141938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Могут указывать на </a:t>
          </a:r>
          <a:r>
            <a:rPr lang="ru-RU" sz="4000" b="1" kern="1200" baseline="0" dirty="0" smtClean="0">
              <a:solidFill>
                <a:srgbClr val="FFFF00"/>
              </a:solidFill>
            </a:rPr>
            <a:t>МАТЕРИАЛ</a:t>
          </a:r>
          <a:endParaRPr lang="ru-RU" sz="4000" b="1" kern="1200" baseline="0" dirty="0">
            <a:solidFill>
              <a:srgbClr val="FFFF00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530"/>
          <a:ext cx="8229600" cy="114193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446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50" b="1" i="0" kern="1200" baseline="0" dirty="0" smtClean="0">
              <a:solidFill>
                <a:srgbClr val="FFFF00"/>
              </a:solidFill>
            </a:rPr>
            <a:t>Относительные прилагательные </a:t>
          </a:r>
          <a:endParaRPr lang="ru-RU" sz="4150" b="1" i="0" kern="1200" baseline="0" dirty="0">
            <a:solidFill>
              <a:srgbClr val="FFFF00"/>
            </a:solidFill>
          </a:endParaRPr>
        </a:p>
      </dsp:txBody>
      <dsp:txXfrm>
        <a:off x="0" y="530"/>
        <a:ext cx="8229600" cy="1141938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439"/>
          <a:ext cx="8229600" cy="1142121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i="0" kern="1200" baseline="0" dirty="0" smtClean="0">
              <a:solidFill>
                <a:srgbClr val="FFFF00"/>
              </a:solidFill>
            </a:rPr>
            <a:t>Разряды прилагательных </a:t>
          </a:r>
          <a:endParaRPr lang="ru-RU" sz="4800" b="1" i="0" kern="1200" baseline="0" dirty="0">
            <a:solidFill>
              <a:srgbClr val="FFFF00"/>
            </a:solidFill>
          </a:endParaRPr>
        </a:p>
      </dsp:txBody>
      <dsp:txXfrm>
        <a:off x="0" y="439"/>
        <a:ext cx="8229600" cy="1142121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Могут указывать на </a:t>
          </a:r>
          <a:r>
            <a:rPr lang="ru-RU" sz="4000" b="1" kern="1200" dirty="0" smtClean="0">
              <a:solidFill>
                <a:srgbClr val="FFFF00"/>
              </a:solidFill>
            </a:rPr>
            <a:t>В</a:t>
          </a:r>
          <a:r>
            <a:rPr lang="ru-RU" sz="4000" b="1" kern="1200" baseline="0" dirty="0" smtClean="0">
              <a:solidFill>
                <a:srgbClr val="FFFF00"/>
              </a:solidFill>
            </a:rPr>
            <a:t>РЕМЯ</a:t>
          </a:r>
          <a:endParaRPr lang="ru-RU" sz="4000" b="1" kern="1200" baseline="0" dirty="0">
            <a:solidFill>
              <a:srgbClr val="FFFF00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530"/>
          <a:ext cx="8229600" cy="114193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446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50" b="1" i="0" kern="1200" baseline="0" dirty="0" smtClean="0">
              <a:solidFill>
                <a:srgbClr val="FFFF00"/>
              </a:solidFill>
            </a:rPr>
            <a:t>Относительные прилагательные </a:t>
          </a:r>
          <a:endParaRPr lang="ru-RU" sz="4150" b="1" i="0" kern="1200" baseline="0" dirty="0">
            <a:solidFill>
              <a:srgbClr val="FFFF00"/>
            </a:solidFill>
          </a:endParaRPr>
        </a:p>
      </dsp:txBody>
      <dsp:txXfrm>
        <a:off x="0" y="530"/>
        <a:ext cx="8229600" cy="1141938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Могут указывать на </a:t>
          </a:r>
          <a:r>
            <a:rPr lang="ru-RU" sz="4000" b="1" kern="1200" baseline="0" dirty="0" smtClean="0">
              <a:solidFill>
                <a:srgbClr val="FFFF00"/>
              </a:solidFill>
            </a:rPr>
            <a:t>МЕСТО</a:t>
          </a:r>
          <a:endParaRPr lang="ru-RU" sz="4000" b="1" kern="1200" baseline="0" dirty="0">
            <a:solidFill>
              <a:srgbClr val="FFFF00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530"/>
          <a:ext cx="8229600" cy="114193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446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50" b="1" i="0" kern="1200" baseline="0" dirty="0" smtClean="0">
              <a:solidFill>
                <a:srgbClr val="FFFF00"/>
              </a:solidFill>
            </a:rPr>
            <a:t>Относительные прилагательные </a:t>
          </a:r>
          <a:endParaRPr lang="ru-RU" sz="4150" b="1" i="0" kern="1200" baseline="0" dirty="0">
            <a:solidFill>
              <a:srgbClr val="FFFF00"/>
            </a:solidFill>
          </a:endParaRPr>
        </a:p>
      </dsp:txBody>
      <dsp:txXfrm>
        <a:off x="0" y="530"/>
        <a:ext cx="8229600" cy="1141938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Могут указывать на </a:t>
          </a:r>
          <a:r>
            <a:rPr lang="ru-RU" sz="4000" b="1" kern="1200" baseline="0" dirty="0" smtClean="0">
              <a:solidFill>
                <a:srgbClr val="FFFF00"/>
              </a:solidFill>
            </a:rPr>
            <a:t>ДЕЙСТВИЕ</a:t>
          </a:r>
          <a:endParaRPr lang="ru-RU" sz="4000" b="1" kern="1200" baseline="0" dirty="0">
            <a:solidFill>
              <a:srgbClr val="FFFF00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210"/>
          <a:ext cx="8229600" cy="114257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baseline="0" dirty="0" smtClean="0">
              <a:solidFill>
                <a:srgbClr val="FFFF00"/>
              </a:solidFill>
            </a:rPr>
            <a:t>Притяжательные прилагательные </a:t>
          </a:r>
          <a:endParaRPr lang="ru-RU" sz="4000" b="1" i="0" kern="1200" baseline="0" dirty="0">
            <a:solidFill>
              <a:srgbClr val="FFFF00"/>
            </a:solidFill>
          </a:endParaRPr>
        </a:p>
      </dsp:txBody>
      <dsp:txXfrm>
        <a:off x="0" y="210"/>
        <a:ext cx="8229600" cy="1142578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210"/>
          <a:ext cx="8229600" cy="114257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baseline="0" dirty="0" smtClean="0">
              <a:solidFill>
                <a:srgbClr val="FFFF00"/>
              </a:solidFill>
            </a:rPr>
            <a:t>Притяжательные прилагательные </a:t>
          </a:r>
          <a:endParaRPr lang="ru-RU" sz="4000" b="1" i="0" kern="1200" baseline="0" dirty="0">
            <a:solidFill>
              <a:srgbClr val="FFFF00"/>
            </a:solidFill>
          </a:endParaRPr>
        </a:p>
      </dsp:txBody>
      <dsp:txXfrm>
        <a:off x="0" y="210"/>
        <a:ext cx="8229600" cy="11425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210"/>
          <a:ext cx="8229600" cy="114257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baseline="0" dirty="0" smtClean="0">
              <a:solidFill>
                <a:srgbClr val="FFFF00"/>
              </a:solidFill>
            </a:rPr>
            <a:t>Притяжательные прилагательные </a:t>
          </a:r>
          <a:endParaRPr lang="ru-RU" sz="4000" b="1" i="0" kern="1200" baseline="0" dirty="0">
            <a:solidFill>
              <a:srgbClr val="FFFF00"/>
            </a:solidFill>
          </a:endParaRPr>
        </a:p>
      </dsp:txBody>
      <dsp:txXfrm>
        <a:off x="0" y="210"/>
        <a:ext cx="8229600" cy="1142578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baseline="0" dirty="0" smtClean="0">
              <a:solidFill>
                <a:schemeClr val="bg1"/>
              </a:solidFill>
            </a:rPr>
            <a:t>Имеют суффиксы </a:t>
          </a:r>
          <a:r>
            <a:rPr lang="ru-RU" sz="3300" b="1" kern="1200" baseline="0" dirty="0" smtClean="0">
              <a:solidFill>
                <a:srgbClr val="FFFF00"/>
              </a:solidFill>
            </a:rPr>
            <a:t>-ИН, -НИН, -ИЙ, -ОВ, -ЕВ, -СК.</a:t>
          </a:r>
          <a:endParaRPr lang="ru-RU" sz="3300" b="1" kern="1200" baseline="0" dirty="0">
            <a:solidFill>
              <a:srgbClr val="FFFF00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439"/>
          <a:ext cx="8229600" cy="1142121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i="0" kern="1200" baseline="0" dirty="0" smtClean="0">
              <a:solidFill>
                <a:srgbClr val="FFFF00"/>
              </a:solidFill>
            </a:rPr>
            <a:t>Разряды прилагательных </a:t>
          </a:r>
          <a:endParaRPr lang="ru-RU" sz="4800" b="1" i="0" kern="1200" baseline="0" dirty="0">
            <a:solidFill>
              <a:srgbClr val="FFFF00"/>
            </a:solidFill>
          </a:endParaRPr>
        </a:p>
      </dsp:txBody>
      <dsp:txXfrm>
        <a:off x="0" y="439"/>
        <a:ext cx="8229600" cy="1142121"/>
      </dsp:txXfrm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210"/>
          <a:ext cx="8229600" cy="114257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kern="1200" baseline="0" dirty="0">
            <a:solidFill>
              <a:srgbClr val="FFFF00"/>
            </a:solidFill>
          </a:endParaRPr>
        </a:p>
      </dsp:txBody>
      <dsp:txXfrm>
        <a:off x="0" y="210"/>
        <a:ext cx="8229600" cy="1142578"/>
      </dsp:txXfrm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/>
            <a:t> </a:t>
          </a:r>
          <a:r>
            <a:rPr lang="ru-RU" sz="4900" b="1" kern="1200" baseline="0" dirty="0" smtClean="0">
              <a:solidFill>
                <a:srgbClr val="FFFF00"/>
              </a:solidFill>
            </a:rPr>
            <a:t>САДОВОЕ</a:t>
          </a:r>
        </a:p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baseline="0" dirty="0" smtClean="0">
              <a:solidFill>
                <a:schemeClr val="bg1"/>
              </a:solidFill>
            </a:rPr>
            <a:t>яблоко</a:t>
          </a:r>
          <a:endParaRPr lang="ru-RU" sz="4900" b="1" kern="1200" baseline="0" dirty="0">
            <a:solidFill>
              <a:schemeClr val="bg1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210"/>
          <a:ext cx="8229600" cy="114257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kern="1200" baseline="0" dirty="0">
            <a:solidFill>
              <a:srgbClr val="FFFF00"/>
            </a:solidFill>
          </a:endParaRPr>
        </a:p>
      </dsp:txBody>
      <dsp:txXfrm>
        <a:off x="0" y="210"/>
        <a:ext cx="8229600" cy="114257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782"/>
          <a:ext cx="8229600" cy="1141435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kern="1200" baseline="0" dirty="0">
            <a:solidFill>
              <a:srgbClr val="FFFF00"/>
            </a:solidFill>
          </a:endParaRPr>
        </a:p>
      </dsp:txBody>
      <dsp:txXfrm>
        <a:off x="0" y="782"/>
        <a:ext cx="8229600" cy="1141435"/>
      </dsp:txXfrm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/>
            <a:t> </a:t>
          </a:r>
          <a:r>
            <a:rPr lang="ru-RU" sz="4900" b="1" kern="1200" baseline="0" dirty="0" smtClean="0">
              <a:solidFill>
                <a:srgbClr val="FFFF00"/>
              </a:solidFill>
            </a:rPr>
            <a:t>САДОВОЕ</a:t>
          </a:r>
        </a:p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baseline="0" dirty="0" smtClean="0">
              <a:solidFill>
                <a:schemeClr val="bg1"/>
              </a:solidFill>
            </a:rPr>
            <a:t>яблоко</a:t>
          </a:r>
          <a:endParaRPr lang="ru-RU" sz="4900" b="1" kern="1200" baseline="0" dirty="0">
            <a:solidFill>
              <a:schemeClr val="bg1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5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210"/>
          <a:ext cx="8229600" cy="114257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kern="1200" baseline="0" dirty="0">
            <a:solidFill>
              <a:srgbClr val="FFFF00"/>
            </a:solidFill>
          </a:endParaRPr>
        </a:p>
      </dsp:txBody>
      <dsp:txXfrm>
        <a:off x="0" y="210"/>
        <a:ext cx="8229600" cy="1142578"/>
      </dsp:txXfrm>
    </dsp:sp>
  </dsp:spTree>
</dsp:drawing>
</file>

<file path=ppt/diagrams/drawing5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/>
            <a:t> </a:t>
          </a:r>
          <a:r>
            <a:rPr lang="ru-RU" sz="4900" b="1" kern="1200" baseline="0" dirty="0" smtClean="0">
              <a:solidFill>
                <a:srgbClr val="FFFF00"/>
              </a:solidFill>
            </a:rPr>
            <a:t>ВКУСНЫЙ</a:t>
          </a:r>
        </a:p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baseline="0" dirty="0" smtClean="0">
              <a:solidFill>
                <a:schemeClr val="bg1"/>
              </a:solidFill>
            </a:rPr>
            <a:t>торт</a:t>
          </a:r>
          <a:endParaRPr lang="ru-RU" sz="4900" b="1" kern="1200" baseline="0" dirty="0">
            <a:solidFill>
              <a:schemeClr val="bg1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5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210"/>
          <a:ext cx="8229600" cy="114257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kern="1200" baseline="0" dirty="0">
            <a:solidFill>
              <a:srgbClr val="FFFF00"/>
            </a:solidFill>
          </a:endParaRPr>
        </a:p>
      </dsp:txBody>
      <dsp:txXfrm>
        <a:off x="0" y="210"/>
        <a:ext cx="8229600" cy="1142578"/>
      </dsp:txXfrm>
    </dsp:sp>
  </dsp:spTree>
</dsp:drawing>
</file>

<file path=ppt/diagrams/drawing5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/>
            <a:t> </a:t>
          </a:r>
          <a:r>
            <a:rPr lang="ru-RU" sz="4900" b="1" kern="1200" baseline="0" dirty="0" smtClean="0">
              <a:solidFill>
                <a:srgbClr val="FFFF00"/>
              </a:solidFill>
            </a:rPr>
            <a:t>ВКУСНЫЙ</a:t>
          </a:r>
        </a:p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baseline="0" dirty="0" smtClean="0">
              <a:solidFill>
                <a:schemeClr val="bg1"/>
              </a:solidFill>
            </a:rPr>
            <a:t>торт</a:t>
          </a:r>
          <a:endParaRPr lang="ru-RU" sz="4900" b="1" kern="1200" baseline="0" dirty="0">
            <a:solidFill>
              <a:schemeClr val="bg1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5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210"/>
          <a:ext cx="8229600" cy="114257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kern="1200" baseline="0" dirty="0">
            <a:solidFill>
              <a:srgbClr val="FFFF00"/>
            </a:solidFill>
          </a:endParaRPr>
        </a:p>
      </dsp:txBody>
      <dsp:txXfrm>
        <a:off x="0" y="210"/>
        <a:ext cx="8229600" cy="1142578"/>
      </dsp:txXfrm>
    </dsp:sp>
  </dsp:spTree>
</dsp:drawing>
</file>

<file path=ppt/diagrams/drawing5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/>
            <a:t> </a:t>
          </a:r>
          <a:r>
            <a:rPr lang="ru-RU" sz="4900" b="1" kern="1200" baseline="0" dirty="0" smtClean="0">
              <a:solidFill>
                <a:srgbClr val="FFFF00"/>
              </a:solidFill>
            </a:rPr>
            <a:t>ВОЛЧЬЯ</a:t>
          </a:r>
        </a:p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baseline="0" dirty="0" smtClean="0">
              <a:solidFill>
                <a:schemeClr val="bg1"/>
              </a:solidFill>
            </a:rPr>
            <a:t>пасть</a:t>
          </a:r>
          <a:endParaRPr lang="ru-RU" sz="4900" b="1" kern="1200" baseline="0" dirty="0">
            <a:solidFill>
              <a:schemeClr val="bg1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6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210"/>
          <a:ext cx="8229600" cy="114257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kern="1200" baseline="0" dirty="0">
            <a:solidFill>
              <a:srgbClr val="FFFF00"/>
            </a:solidFill>
          </a:endParaRPr>
        </a:p>
      </dsp:txBody>
      <dsp:txXfrm>
        <a:off x="0" y="210"/>
        <a:ext cx="8229600" cy="1142578"/>
      </dsp:txXfrm>
    </dsp:sp>
  </dsp:spTree>
</dsp:drawing>
</file>

<file path=ppt/diagrams/drawing6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/>
            <a:t> </a:t>
          </a:r>
          <a:r>
            <a:rPr lang="ru-RU" sz="4900" b="1" kern="1200" baseline="0" dirty="0" smtClean="0">
              <a:solidFill>
                <a:srgbClr val="FFFF00"/>
              </a:solidFill>
            </a:rPr>
            <a:t>ВОЛЧЬЯ</a:t>
          </a:r>
        </a:p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baseline="0" dirty="0" smtClean="0">
              <a:solidFill>
                <a:schemeClr val="bg1"/>
              </a:solidFill>
            </a:rPr>
            <a:t>пасть</a:t>
          </a:r>
          <a:endParaRPr lang="ru-RU" sz="4900" b="1" kern="1200" baseline="0" dirty="0">
            <a:solidFill>
              <a:schemeClr val="bg1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6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210"/>
          <a:ext cx="8229600" cy="114257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kern="1200" baseline="0" dirty="0">
            <a:solidFill>
              <a:srgbClr val="FFFF00"/>
            </a:solidFill>
          </a:endParaRPr>
        </a:p>
      </dsp:txBody>
      <dsp:txXfrm>
        <a:off x="0" y="210"/>
        <a:ext cx="8229600" cy="1142578"/>
      </dsp:txXfrm>
    </dsp:sp>
  </dsp:spTree>
</dsp:drawing>
</file>

<file path=ppt/diagrams/drawing6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/>
            <a:t> </a:t>
          </a:r>
          <a:r>
            <a:rPr lang="ru-RU" sz="4900" b="1" kern="1200" baseline="0" dirty="0" smtClean="0">
              <a:solidFill>
                <a:srgbClr val="FFFF00"/>
              </a:solidFill>
            </a:rPr>
            <a:t>УДОБНОЕ</a:t>
          </a:r>
        </a:p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baseline="0" dirty="0" smtClean="0">
              <a:solidFill>
                <a:schemeClr val="bg1"/>
              </a:solidFill>
            </a:rPr>
            <a:t>кресло</a:t>
          </a:r>
          <a:endParaRPr lang="ru-RU" sz="4900" b="1" kern="1200" baseline="0" dirty="0">
            <a:solidFill>
              <a:schemeClr val="bg1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6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210"/>
          <a:ext cx="8229600" cy="114257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kern="1200" baseline="0" dirty="0">
            <a:solidFill>
              <a:srgbClr val="FFFF00"/>
            </a:solidFill>
          </a:endParaRPr>
        </a:p>
      </dsp:txBody>
      <dsp:txXfrm>
        <a:off x="0" y="210"/>
        <a:ext cx="8229600" cy="1142578"/>
      </dsp:txXfrm>
    </dsp:sp>
  </dsp:spTree>
</dsp:drawing>
</file>

<file path=ppt/diagrams/drawing6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/>
            <a:t> </a:t>
          </a:r>
          <a:r>
            <a:rPr lang="ru-RU" sz="4900" b="1" kern="1200" baseline="0" dirty="0" smtClean="0">
              <a:solidFill>
                <a:srgbClr val="FFFF00"/>
              </a:solidFill>
            </a:rPr>
            <a:t>УДОБНОЕ</a:t>
          </a:r>
        </a:p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baseline="0" dirty="0" smtClean="0">
              <a:solidFill>
                <a:schemeClr val="bg1"/>
              </a:solidFill>
            </a:rPr>
            <a:t>кресло</a:t>
          </a:r>
          <a:endParaRPr lang="ru-RU" sz="4900" b="1" kern="1200" baseline="0" dirty="0">
            <a:solidFill>
              <a:schemeClr val="bg1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782"/>
          <a:ext cx="8229600" cy="1141435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kern="1200" baseline="0" dirty="0">
            <a:solidFill>
              <a:srgbClr val="FFFF00"/>
            </a:solidFill>
          </a:endParaRPr>
        </a:p>
      </dsp:txBody>
      <dsp:txXfrm>
        <a:off x="0" y="782"/>
        <a:ext cx="8229600" cy="1141435"/>
      </dsp:txXfrm>
    </dsp:sp>
  </dsp:spTree>
</dsp:drawing>
</file>

<file path=ppt/diagrams/drawing7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210"/>
          <a:ext cx="8229600" cy="114257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kern="1200" baseline="0" dirty="0">
            <a:solidFill>
              <a:srgbClr val="FFFF00"/>
            </a:solidFill>
          </a:endParaRPr>
        </a:p>
      </dsp:txBody>
      <dsp:txXfrm>
        <a:off x="0" y="210"/>
        <a:ext cx="8229600" cy="1142578"/>
      </dsp:txXfrm>
    </dsp:sp>
  </dsp:spTree>
</dsp:drawing>
</file>

<file path=ppt/diagrams/drawing7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/>
            <a:t> </a:t>
          </a:r>
          <a:r>
            <a:rPr lang="ru-RU" sz="4200" b="1" kern="1200" baseline="0" dirty="0" smtClean="0">
              <a:solidFill>
                <a:srgbClr val="FFFF00"/>
              </a:solidFill>
            </a:rPr>
            <a:t>БАБУШКИНЫ</a:t>
          </a:r>
        </a:p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baseline="0" dirty="0" smtClean="0">
              <a:solidFill>
                <a:schemeClr val="bg1"/>
              </a:solidFill>
            </a:rPr>
            <a:t>тапочки</a:t>
          </a:r>
          <a:endParaRPr lang="ru-RU" sz="4200" b="1" kern="1200" baseline="0" dirty="0">
            <a:solidFill>
              <a:schemeClr val="bg1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7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210"/>
          <a:ext cx="8229600" cy="114257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kern="1200" baseline="0" dirty="0">
            <a:solidFill>
              <a:srgbClr val="FFFF00"/>
            </a:solidFill>
          </a:endParaRPr>
        </a:p>
      </dsp:txBody>
      <dsp:txXfrm>
        <a:off x="0" y="210"/>
        <a:ext cx="8229600" cy="1142578"/>
      </dsp:txXfrm>
    </dsp:sp>
  </dsp:spTree>
</dsp:drawing>
</file>

<file path=ppt/diagrams/drawing7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 </a:t>
          </a:r>
          <a:r>
            <a:rPr lang="ru-RU" sz="4300" b="1" kern="1200" baseline="0" dirty="0" smtClean="0">
              <a:solidFill>
                <a:srgbClr val="FFFF00"/>
              </a:solidFill>
            </a:rPr>
            <a:t>БАБУШКИНА</a:t>
          </a:r>
        </a:p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baseline="0" dirty="0" smtClean="0">
              <a:solidFill>
                <a:schemeClr val="bg1"/>
              </a:solidFill>
            </a:rPr>
            <a:t>шаль</a:t>
          </a:r>
          <a:endParaRPr lang="ru-RU" sz="4300" b="1" kern="1200" baseline="0" dirty="0">
            <a:solidFill>
              <a:schemeClr val="bg1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7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210"/>
          <a:ext cx="8229600" cy="114257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kern="1200" baseline="0" dirty="0">
            <a:solidFill>
              <a:srgbClr val="FFFF00"/>
            </a:solidFill>
          </a:endParaRPr>
        </a:p>
      </dsp:txBody>
      <dsp:txXfrm>
        <a:off x="0" y="210"/>
        <a:ext cx="8229600" cy="1142578"/>
      </dsp:txXfrm>
    </dsp:sp>
  </dsp:spTree>
</dsp:drawing>
</file>

<file path=ppt/diagrams/drawing7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/>
            <a:t> </a:t>
          </a:r>
          <a:r>
            <a:rPr lang="ru-RU" sz="4300" b="1" kern="1200" baseline="0" dirty="0" smtClean="0">
              <a:solidFill>
                <a:srgbClr val="FFFF00"/>
              </a:solidFill>
            </a:rPr>
            <a:t>ЖЕЛЕЗНАЯ</a:t>
          </a:r>
        </a:p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baseline="0" dirty="0" smtClean="0">
              <a:solidFill>
                <a:schemeClr val="bg1"/>
              </a:solidFill>
            </a:rPr>
            <a:t>дорога</a:t>
          </a:r>
          <a:endParaRPr lang="ru-RU" sz="4900" b="1" kern="1200" baseline="0" dirty="0">
            <a:solidFill>
              <a:schemeClr val="bg1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7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210"/>
          <a:ext cx="8229600" cy="1142578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baseline="0" dirty="0" smtClean="0">
              <a:solidFill>
                <a:srgbClr val="FFFF00"/>
              </a:solidFill>
            </a:rPr>
            <a:t>Определи разряд прилагательных </a:t>
          </a:r>
          <a:endParaRPr lang="ru-RU" sz="4000" b="1" i="0" kern="1200" baseline="0" dirty="0">
            <a:solidFill>
              <a:srgbClr val="FFFF00"/>
            </a:solidFill>
          </a:endParaRPr>
        </a:p>
      </dsp:txBody>
      <dsp:txXfrm>
        <a:off x="0" y="210"/>
        <a:ext cx="8229600" cy="114257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D460-7260-4689-BEBB-DEEFF05B1B0E}">
      <dsp:nvSpPr>
        <dsp:cNvPr id="0" name=""/>
        <dsp:cNvSpPr/>
      </dsp:nvSpPr>
      <dsp:spPr>
        <a:xfrm>
          <a:off x="1785" y="0"/>
          <a:ext cx="3654028" cy="21336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/>
            <a:t> </a:t>
          </a:r>
          <a:r>
            <a:rPr lang="ru-RU" sz="4300" b="1" kern="1200" baseline="0" dirty="0" smtClean="0">
              <a:solidFill>
                <a:srgbClr val="FFFF00"/>
              </a:solidFill>
            </a:rPr>
            <a:t>ЖЕЛЕЗНАЯ</a:t>
          </a:r>
        </a:p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baseline="0" dirty="0" smtClean="0">
              <a:solidFill>
                <a:schemeClr val="bg1"/>
              </a:solidFill>
            </a:rPr>
            <a:t>дорога</a:t>
          </a:r>
          <a:endParaRPr lang="ru-RU" sz="4900" b="1" kern="1200" baseline="0" dirty="0">
            <a:solidFill>
              <a:schemeClr val="bg1"/>
            </a:solidFill>
          </a:endParaRPr>
        </a:p>
      </dsp:txBody>
      <dsp:txXfrm>
        <a:off x="1785" y="0"/>
        <a:ext cx="3654028" cy="21336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EDC46-04D4-4149-8F4D-04770B7C8C49}">
      <dsp:nvSpPr>
        <dsp:cNvPr id="0" name=""/>
        <dsp:cNvSpPr/>
      </dsp:nvSpPr>
      <dsp:spPr>
        <a:xfrm>
          <a:off x="0" y="782"/>
          <a:ext cx="8229600" cy="1141435"/>
        </a:xfrm>
        <a:prstGeom prst="bevel">
          <a:avLst/>
        </a:prstGeom>
        <a:solidFill>
          <a:schemeClr val="accent3">
            <a:lumMod val="50000"/>
          </a:schemeClr>
        </a:solidFill>
        <a:ln w="9525" cap="rnd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baseline="0" dirty="0" smtClean="0">
              <a:solidFill>
                <a:srgbClr val="FFFF00"/>
              </a:solidFill>
            </a:rPr>
            <a:t>Качественные прилагательные </a:t>
          </a:r>
          <a:endParaRPr lang="ru-RU" sz="4400" b="1" i="0" kern="1200" baseline="0" dirty="0">
            <a:solidFill>
              <a:srgbClr val="FFFF00"/>
            </a:solidFill>
          </a:endParaRPr>
        </a:p>
      </dsp:txBody>
      <dsp:txXfrm>
        <a:off x="0" y="782"/>
        <a:ext cx="8229600" cy="1141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8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2.gi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9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2.gif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13" Type="http://schemas.openxmlformats.org/officeDocument/2006/relationships/diagramLayout" Target="../diagrams/layout27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diagramData" Target="../diagrams/data27.xml"/><Relationship Id="rId17" Type="http://schemas.openxmlformats.org/officeDocument/2006/relationships/image" Target="../media/image13.jpeg"/><Relationship Id="rId2" Type="http://schemas.openxmlformats.org/officeDocument/2006/relationships/diagramData" Target="../diagrams/data25.xml"/><Relationship Id="rId16" Type="http://schemas.microsoft.com/office/2007/relationships/diagramDrawing" Target="../diagrams/drawing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5" Type="http://schemas.openxmlformats.org/officeDocument/2006/relationships/diagramColors" Target="../diagrams/colors27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Relationship Id="rId14" Type="http://schemas.openxmlformats.org/officeDocument/2006/relationships/diagramQuickStyle" Target="../diagrams/quickStyle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Layout" Target="../diagrams/layout30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12" Type="http://schemas.openxmlformats.org/officeDocument/2006/relationships/diagramData" Target="../diagrams/data30.xml"/><Relationship Id="rId17" Type="http://schemas.openxmlformats.org/officeDocument/2006/relationships/image" Target="../media/image14.jpeg"/><Relationship Id="rId2" Type="http://schemas.openxmlformats.org/officeDocument/2006/relationships/diagramData" Target="../diagrams/data28.xml"/><Relationship Id="rId16" Type="http://schemas.microsoft.com/office/2007/relationships/diagramDrawing" Target="../diagrams/drawing3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5" Type="http://schemas.openxmlformats.org/officeDocument/2006/relationships/diagramColors" Target="../diagrams/colors30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13" Type="http://schemas.openxmlformats.org/officeDocument/2006/relationships/diagramLayout" Target="../diagrams/layout33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12" Type="http://schemas.openxmlformats.org/officeDocument/2006/relationships/diagramData" Target="../diagrams/data33.xml"/><Relationship Id="rId17" Type="http://schemas.openxmlformats.org/officeDocument/2006/relationships/image" Target="../media/image15.jpeg"/><Relationship Id="rId2" Type="http://schemas.openxmlformats.org/officeDocument/2006/relationships/diagramData" Target="../diagrams/data31.xml"/><Relationship Id="rId16" Type="http://schemas.microsoft.com/office/2007/relationships/diagramDrawing" Target="../diagrams/drawing3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5" Type="http://schemas.openxmlformats.org/officeDocument/2006/relationships/diagramColors" Target="../diagrams/colors33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Relationship Id="rId14" Type="http://schemas.openxmlformats.org/officeDocument/2006/relationships/diagramQuickStyle" Target="../diagrams/quickStyle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13" Type="http://schemas.openxmlformats.org/officeDocument/2006/relationships/diagramLayout" Target="../diagrams/layout36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12" Type="http://schemas.openxmlformats.org/officeDocument/2006/relationships/diagramData" Target="../diagrams/data36.xml"/><Relationship Id="rId17" Type="http://schemas.openxmlformats.org/officeDocument/2006/relationships/image" Target="../media/image16.jpeg"/><Relationship Id="rId2" Type="http://schemas.openxmlformats.org/officeDocument/2006/relationships/diagramData" Target="../diagrams/data34.xml"/><Relationship Id="rId16" Type="http://schemas.microsoft.com/office/2007/relationships/diagramDrawing" Target="../diagrams/drawing3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5" Type="http://schemas.openxmlformats.org/officeDocument/2006/relationships/diagramColors" Target="../diagrams/colors36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Relationship Id="rId14" Type="http://schemas.openxmlformats.org/officeDocument/2006/relationships/diagramQuickStyle" Target="../diagrams/quickStyle3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12" Type="http://schemas.openxmlformats.org/officeDocument/2006/relationships/image" Target="../media/image2.gif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13" Type="http://schemas.openxmlformats.org/officeDocument/2006/relationships/image" Target="../media/image18.jpeg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12" Type="http://schemas.openxmlformats.org/officeDocument/2006/relationships/image" Target="../media/image17.jpe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13" Type="http://schemas.openxmlformats.org/officeDocument/2006/relationships/diagramLayout" Target="../diagrams/layout43.xml"/><Relationship Id="rId18" Type="http://schemas.openxmlformats.org/officeDocument/2006/relationships/image" Target="../media/image20.jpeg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12" Type="http://schemas.openxmlformats.org/officeDocument/2006/relationships/diagramData" Target="../diagrams/data43.xml"/><Relationship Id="rId17" Type="http://schemas.openxmlformats.org/officeDocument/2006/relationships/image" Target="../media/image19.jpeg"/><Relationship Id="rId2" Type="http://schemas.openxmlformats.org/officeDocument/2006/relationships/diagramData" Target="../diagrams/data41.xml"/><Relationship Id="rId16" Type="http://schemas.microsoft.com/office/2007/relationships/diagramDrawing" Target="../diagrams/drawing4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5" Type="http://schemas.openxmlformats.org/officeDocument/2006/relationships/diagramColors" Target="../diagrams/colors43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Relationship Id="rId14" Type="http://schemas.openxmlformats.org/officeDocument/2006/relationships/diagramQuickStyle" Target="../diagrams/quickStyle4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3" Type="http://schemas.openxmlformats.org/officeDocument/2006/relationships/diagramLayout" Target="../diagrams/layout44.xml"/><Relationship Id="rId7" Type="http://schemas.openxmlformats.org/officeDocument/2006/relationships/diagramData" Target="../diagrams/data45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5" Type="http://schemas.openxmlformats.org/officeDocument/2006/relationships/diagramColors" Target="../diagrams/colors44.xml"/><Relationship Id="rId10" Type="http://schemas.openxmlformats.org/officeDocument/2006/relationships/diagramColors" Target="../diagrams/colors45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7.xml"/><Relationship Id="rId13" Type="http://schemas.openxmlformats.org/officeDocument/2006/relationships/diagramLayout" Target="../diagrams/layout48.xml"/><Relationship Id="rId3" Type="http://schemas.openxmlformats.org/officeDocument/2006/relationships/diagramLayout" Target="../diagrams/layout46.xml"/><Relationship Id="rId7" Type="http://schemas.openxmlformats.org/officeDocument/2006/relationships/diagramData" Target="../diagrams/data47.xml"/><Relationship Id="rId12" Type="http://schemas.openxmlformats.org/officeDocument/2006/relationships/diagramData" Target="../diagrams/data48.xml"/><Relationship Id="rId17" Type="http://schemas.openxmlformats.org/officeDocument/2006/relationships/image" Target="../media/image4.jpeg"/><Relationship Id="rId2" Type="http://schemas.openxmlformats.org/officeDocument/2006/relationships/diagramData" Target="../diagrams/data46.xml"/><Relationship Id="rId16" Type="http://schemas.microsoft.com/office/2007/relationships/diagramDrawing" Target="../diagrams/drawing4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6.xml"/><Relationship Id="rId11" Type="http://schemas.microsoft.com/office/2007/relationships/diagramDrawing" Target="../diagrams/drawing47.xml"/><Relationship Id="rId5" Type="http://schemas.openxmlformats.org/officeDocument/2006/relationships/diagramColors" Target="../diagrams/colors46.xml"/><Relationship Id="rId15" Type="http://schemas.openxmlformats.org/officeDocument/2006/relationships/diagramColors" Target="../diagrams/colors48.xml"/><Relationship Id="rId10" Type="http://schemas.openxmlformats.org/officeDocument/2006/relationships/diagramColors" Target="../diagrams/colors47.xml"/><Relationship Id="rId4" Type="http://schemas.openxmlformats.org/officeDocument/2006/relationships/diagramQuickStyle" Target="../diagrams/quickStyle46.xml"/><Relationship Id="rId9" Type="http://schemas.openxmlformats.org/officeDocument/2006/relationships/diagramQuickStyle" Target="../diagrams/quickStyle47.xml"/><Relationship Id="rId14" Type="http://schemas.openxmlformats.org/officeDocument/2006/relationships/diagramQuickStyle" Target="../diagrams/quickStyle4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13" Type="http://schemas.openxmlformats.org/officeDocument/2006/relationships/diagramLayout" Target="../diagrams/layout51.xml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12" Type="http://schemas.openxmlformats.org/officeDocument/2006/relationships/diagramData" Target="../diagrams/data51.xml"/><Relationship Id="rId17" Type="http://schemas.openxmlformats.org/officeDocument/2006/relationships/image" Target="../media/image4.jpeg"/><Relationship Id="rId2" Type="http://schemas.openxmlformats.org/officeDocument/2006/relationships/diagramData" Target="../diagrams/data49.xml"/><Relationship Id="rId16" Type="http://schemas.microsoft.com/office/2007/relationships/diagramDrawing" Target="../diagrams/drawing5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5" Type="http://schemas.openxmlformats.org/officeDocument/2006/relationships/diagramColors" Target="../diagrams/colors51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Relationship Id="rId14" Type="http://schemas.openxmlformats.org/officeDocument/2006/relationships/diagramQuickStyle" Target="../diagrams/quickStyle5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3.xml"/><Relationship Id="rId13" Type="http://schemas.openxmlformats.org/officeDocument/2006/relationships/diagramLayout" Target="../diagrams/layout54.xml"/><Relationship Id="rId3" Type="http://schemas.openxmlformats.org/officeDocument/2006/relationships/diagramLayout" Target="../diagrams/layout52.xml"/><Relationship Id="rId7" Type="http://schemas.openxmlformats.org/officeDocument/2006/relationships/diagramData" Target="../diagrams/data53.xml"/><Relationship Id="rId12" Type="http://schemas.openxmlformats.org/officeDocument/2006/relationships/diagramData" Target="../diagrams/data54.xml"/><Relationship Id="rId17" Type="http://schemas.openxmlformats.org/officeDocument/2006/relationships/image" Target="../media/image21.jpeg"/><Relationship Id="rId2" Type="http://schemas.openxmlformats.org/officeDocument/2006/relationships/diagramData" Target="../diagrams/data52.xml"/><Relationship Id="rId16" Type="http://schemas.microsoft.com/office/2007/relationships/diagramDrawing" Target="../diagrams/drawing5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2.xml"/><Relationship Id="rId11" Type="http://schemas.microsoft.com/office/2007/relationships/diagramDrawing" Target="../diagrams/drawing53.xml"/><Relationship Id="rId5" Type="http://schemas.openxmlformats.org/officeDocument/2006/relationships/diagramColors" Target="../diagrams/colors52.xml"/><Relationship Id="rId15" Type="http://schemas.openxmlformats.org/officeDocument/2006/relationships/diagramColors" Target="../diagrams/colors54.xml"/><Relationship Id="rId10" Type="http://schemas.openxmlformats.org/officeDocument/2006/relationships/diagramColors" Target="../diagrams/colors53.xml"/><Relationship Id="rId4" Type="http://schemas.openxmlformats.org/officeDocument/2006/relationships/diagramQuickStyle" Target="../diagrams/quickStyle52.xml"/><Relationship Id="rId9" Type="http://schemas.openxmlformats.org/officeDocument/2006/relationships/diagramQuickStyle" Target="../diagrams/quickStyle53.xml"/><Relationship Id="rId14" Type="http://schemas.openxmlformats.org/officeDocument/2006/relationships/diagramQuickStyle" Target="../diagrams/quickStyle5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6.xml"/><Relationship Id="rId13" Type="http://schemas.openxmlformats.org/officeDocument/2006/relationships/diagramLayout" Target="../diagrams/layout57.xml"/><Relationship Id="rId3" Type="http://schemas.openxmlformats.org/officeDocument/2006/relationships/diagramLayout" Target="../diagrams/layout55.xml"/><Relationship Id="rId7" Type="http://schemas.openxmlformats.org/officeDocument/2006/relationships/diagramData" Target="../diagrams/data56.xml"/><Relationship Id="rId12" Type="http://schemas.openxmlformats.org/officeDocument/2006/relationships/diagramData" Target="../diagrams/data57.xml"/><Relationship Id="rId17" Type="http://schemas.openxmlformats.org/officeDocument/2006/relationships/image" Target="../media/image21.jpeg"/><Relationship Id="rId2" Type="http://schemas.openxmlformats.org/officeDocument/2006/relationships/diagramData" Target="../diagrams/data55.xml"/><Relationship Id="rId16" Type="http://schemas.microsoft.com/office/2007/relationships/diagramDrawing" Target="../diagrams/drawing5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5.xml"/><Relationship Id="rId11" Type="http://schemas.microsoft.com/office/2007/relationships/diagramDrawing" Target="../diagrams/drawing56.xml"/><Relationship Id="rId5" Type="http://schemas.openxmlformats.org/officeDocument/2006/relationships/diagramColors" Target="../diagrams/colors55.xml"/><Relationship Id="rId15" Type="http://schemas.openxmlformats.org/officeDocument/2006/relationships/diagramColors" Target="../diagrams/colors57.xml"/><Relationship Id="rId10" Type="http://schemas.openxmlformats.org/officeDocument/2006/relationships/diagramColors" Target="../diagrams/colors56.xml"/><Relationship Id="rId4" Type="http://schemas.openxmlformats.org/officeDocument/2006/relationships/diagramQuickStyle" Target="../diagrams/quickStyle55.xml"/><Relationship Id="rId9" Type="http://schemas.openxmlformats.org/officeDocument/2006/relationships/diagramQuickStyle" Target="../diagrams/quickStyle56.xml"/><Relationship Id="rId14" Type="http://schemas.openxmlformats.org/officeDocument/2006/relationships/diagramQuickStyle" Target="../diagrams/quickStyle5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9.xml"/><Relationship Id="rId13" Type="http://schemas.openxmlformats.org/officeDocument/2006/relationships/diagramLayout" Target="../diagrams/layout60.xml"/><Relationship Id="rId3" Type="http://schemas.openxmlformats.org/officeDocument/2006/relationships/diagramLayout" Target="../diagrams/layout58.xml"/><Relationship Id="rId7" Type="http://schemas.openxmlformats.org/officeDocument/2006/relationships/diagramData" Target="../diagrams/data59.xml"/><Relationship Id="rId12" Type="http://schemas.openxmlformats.org/officeDocument/2006/relationships/diagramData" Target="../diagrams/data60.xml"/><Relationship Id="rId17" Type="http://schemas.openxmlformats.org/officeDocument/2006/relationships/image" Target="../media/image22.jpeg"/><Relationship Id="rId2" Type="http://schemas.openxmlformats.org/officeDocument/2006/relationships/diagramData" Target="../diagrams/data58.xml"/><Relationship Id="rId16" Type="http://schemas.microsoft.com/office/2007/relationships/diagramDrawing" Target="../diagrams/drawing6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8.xml"/><Relationship Id="rId11" Type="http://schemas.microsoft.com/office/2007/relationships/diagramDrawing" Target="../diagrams/drawing59.xml"/><Relationship Id="rId5" Type="http://schemas.openxmlformats.org/officeDocument/2006/relationships/diagramColors" Target="../diagrams/colors58.xml"/><Relationship Id="rId15" Type="http://schemas.openxmlformats.org/officeDocument/2006/relationships/diagramColors" Target="../diagrams/colors60.xml"/><Relationship Id="rId10" Type="http://schemas.openxmlformats.org/officeDocument/2006/relationships/diagramColors" Target="../diagrams/colors59.xml"/><Relationship Id="rId4" Type="http://schemas.openxmlformats.org/officeDocument/2006/relationships/diagramQuickStyle" Target="../diagrams/quickStyle58.xml"/><Relationship Id="rId9" Type="http://schemas.openxmlformats.org/officeDocument/2006/relationships/diagramQuickStyle" Target="../diagrams/quickStyle59.xml"/><Relationship Id="rId14" Type="http://schemas.openxmlformats.org/officeDocument/2006/relationships/diagramQuickStyle" Target="../diagrams/quickStyle6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2.xml"/><Relationship Id="rId13" Type="http://schemas.openxmlformats.org/officeDocument/2006/relationships/diagramLayout" Target="../diagrams/layout63.xml"/><Relationship Id="rId3" Type="http://schemas.openxmlformats.org/officeDocument/2006/relationships/diagramLayout" Target="../diagrams/layout61.xml"/><Relationship Id="rId7" Type="http://schemas.openxmlformats.org/officeDocument/2006/relationships/diagramData" Target="../diagrams/data62.xml"/><Relationship Id="rId12" Type="http://schemas.openxmlformats.org/officeDocument/2006/relationships/diagramData" Target="../diagrams/data63.xml"/><Relationship Id="rId17" Type="http://schemas.openxmlformats.org/officeDocument/2006/relationships/image" Target="../media/image22.jpeg"/><Relationship Id="rId2" Type="http://schemas.openxmlformats.org/officeDocument/2006/relationships/diagramData" Target="../diagrams/data61.xml"/><Relationship Id="rId16" Type="http://schemas.microsoft.com/office/2007/relationships/diagramDrawing" Target="../diagrams/drawing6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1.xml"/><Relationship Id="rId11" Type="http://schemas.microsoft.com/office/2007/relationships/diagramDrawing" Target="../diagrams/drawing62.xml"/><Relationship Id="rId5" Type="http://schemas.openxmlformats.org/officeDocument/2006/relationships/diagramColors" Target="../diagrams/colors61.xml"/><Relationship Id="rId15" Type="http://schemas.openxmlformats.org/officeDocument/2006/relationships/diagramColors" Target="../diagrams/colors63.xml"/><Relationship Id="rId10" Type="http://schemas.openxmlformats.org/officeDocument/2006/relationships/diagramColors" Target="../diagrams/colors62.xml"/><Relationship Id="rId4" Type="http://schemas.openxmlformats.org/officeDocument/2006/relationships/diagramQuickStyle" Target="../diagrams/quickStyle61.xml"/><Relationship Id="rId9" Type="http://schemas.openxmlformats.org/officeDocument/2006/relationships/diagramQuickStyle" Target="../diagrams/quickStyle62.xml"/><Relationship Id="rId14" Type="http://schemas.openxmlformats.org/officeDocument/2006/relationships/diagramQuickStyle" Target="../diagrams/quickStyle6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5.xml"/><Relationship Id="rId13" Type="http://schemas.openxmlformats.org/officeDocument/2006/relationships/diagramLayout" Target="../diagrams/layout66.xml"/><Relationship Id="rId3" Type="http://schemas.openxmlformats.org/officeDocument/2006/relationships/diagramLayout" Target="../diagrams/layout64.xml"/><Relationship Id="rId7" Type="http://schemas.openxmlformats.org/officeDocument/2006/relationships/diagramData" Target="../diagrams/data65.xml"/><Relationship Id="rId12" Type="http://schemas.openxmlformats.org/officeDocument/2006/relationships/diagramData" Target="../diagrams/data66.xml"/><Relationship Id="rId17" Type="http://schemas.openxmlformats.org/officeDocument/2006/relationships/image" Target="../media/image23.jpeg"/><Relationship Id="rId2" Type="http://schemas.openxmlformats.org/officeDocument/2006/relationships/diagramData" Target="../diagrams/data64.xml"/><Relationship Id="rId16" Type="http://schemas.microsoft.com/office/2007/relationships/diagramDrawing" Target="../diagrams/drawing6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4.xml"/><Relationship Id="rId11" Type="http://schemas.microsoft.com/office/2007/relationships/diagramDrawing" Target="../diagrams/drawing65.xml"/><Relationship Id="rId5" Type="http://schemas.openxmlformats.org/officeDocument/2006/relationships/diagramColors" Target="../diagrams/colors64.xml"/><Relationship Id="rId15" Type="http://schemas.openxmlformats.org/officeDocument/2006/relationships/diagramColors" Target="../diagrams/colors66.xml"/><Relationship Id="rId10" Type="http://schemas.openxmlformats.org/officeDocument/2006/relationships/diagramColors" Target="../diagrams/colors65.xml"/><Relationship Id="rId4" Type="http://schemas.openxmlformats.org/officeDocument/2006/relationships/diagramQuickStyle" Target="../diagrams/quickStyle64.xml"/><Relationship Id="rId9" Type="http://schemas.openxmlformats.org/officeDocument/2006/relationships/diagramQuickStyle" Target="../diagrams/quickStyle65.xml"/><Relationship Id="rId14" Type="http://schemas.openxmlformats.org/officeDocument/2006/relationships/diagramQuickStyle" Target="../diagrams/quickStyle6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8.xml"/><Relationship Id="rId13" Type="http://schemas.openxmlformats.org/officeDocument/2006/relationships/diagramLayout" Target="../diagrams/layout69.xml"/><Relationship Id="rId3" Type="http://schemas.openxmlformats.org/officeDocument/2006/relationships/diagramLayout" Target="../diagrams/layout67.xml"/><Relationship Id="rId7" Type="http://schemas.openxmlformats.org/officeDocument/2006/relationships/diagramData" Target="../diagrams/data68.xml"/><Relationship Id="rId12" Type="http://schemas.openxmlformats.org/officeDocument/2006/relationships/diagramData" Target="../diagrams/data69.xml"/><Relationship Id="rId17" Type="http://schemas.openxmlformats.org/officeDocument/2006/relationships/image" Target="../media/image23.jpeg"/><Relationship Id="rId2" Type="http://schemas.openxmlformats.org/officeDocument/2006/relationships/diagramData" Target="../diagrams/data67.xml"/><Relationship Id="rId16" Type="http://schemas.microsoft.com/office/2007/relationships/diagramDrawing" Target="../diagrams/drawing6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7.xml"/><Relationship Id="rId11" Type="http://schemas.microsoft.com/office/2007/relationships/diagramDrawing" Target="../diagrams/drawing68.xml"/><Relationship Id="rId5" Type="http://schemas.openxmlformats.org/officeDocument/2006/relationships/diagramColors" Target="../diagrams/colors67.xml"/><Relationship Id="rId15" Type="http://schemas.openxmlformats.org/officeDocument/2006/relationships/diagramColors" Target="../diagrams/colors69.xml"/><Relationship Id="rId10" Type="http://schemas.openxmlformats.org/officeDocument/2006/relationships/diagramColors" Target="../diagrams/colors68.xml"/><Relationship Id="rId4" Type="http://schemas.openxmlformats.org/officeDocument/2006/relationships/diagramQuickStyle" Target="../diagrams/quickStyle67.xml"/><Relationship Id="rId9" Type="http://schemas.openxmlformats.org/officeDocument/2006/relationships/diagramQuickStyle" Target="../diagrams/quickStyle68.xml"/><Relationship Id="rId14" Type="http://schemas.openxmlformats.org/officeDocument/2006/relationships/diagramQuickStyle" Target="../diagrams/quickStyle6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1.xml"/><Relationship Id="rId13" Type="http://schemas.openxmlformats.org/officeDocument/2006/relationships/diagramLayout" Target="../diagrams/layout72.xml"/><Relationship Id="rId3" Type="http://schemas.openxmlformats.org/officeDocument/2006/relationships/diagramLayout" Target="../diagrams/layout70.xml"/><Relationship Id="rId7" Type="http://schemas.openxmlformats.org/officeDocument/2006/relationships/diagramData" Target="../diagrams/data71.xml"/><Relationship Id="rId12" Type="http://schemas.openxmlformats.org/officeDocument/2006/relationships/diagramData" Target="../diagrams/data72.xml"/><Relationship Id="rId17" Type="http://schemas.openxmlformats.org/officeDocument/2006/relationships/image" Target="../media/image24.jpeg"/><Relationship Id="rId2" Type="http://schemas.openxmlformats.org/officeDocument/2006/relationships/diagramData" Target="../diagrams/data70.xml"/><Relationship Id="rId16" Type="http://schemas.microsoft.com/office/2007/relationships/diagramDrawing" Target="../diagrams/drawing7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0.xml"/><Relationship Id="rId11" Type="http://schemas.microsoft.com/office/2007/relationships/diagramDrawing" Target="../diagrams/drawing71.xml"/><Relationship Id="rId5" Type="http://schemas.openxmlformats.org/officeDocument/2006/relationships/diagramColors" Target="../diagrams/colors70.xml"/><Relationship Id="rId15" Type="http://schemas.openxmlformats.org/officeDocument/2006/relationships/diagramColors" Target="../diagrams/colors72.xml"/><Relationship Id="rId10" Type="http://schemas.openxmlformats.org/officeDocument/2006/relationships/diagramColors" Target="../diagrams/colors71.xml"/><Relationship Id="rId4" Type="http://schemas.openxmlformats.org/officeDocument/2006/relationships/diagramQuickStyle" Target="../diagrams/quickStyle70.xml"/><Relationship Id="rId9" Type="http://schemas.openxmlformats.org/officeDocument/2006/relationships/diagramQuickStyle" Target="../diagrams/quickStyle71.xml"/><Relationship Id="rId14" Type="http://schemas.openxmlformats.org/officeDocument/2006/relationships/diagramQuickStyle" Target="../diagrams/quickStyle7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4.xml"/><Relationship Id="rId13" Type="http://schemas.openxmlformats.org/officeDocument/2006/relationships/diagramLayout" Target="../diagrams/layout75.xml"/><Relationship Id="rId3" Type="http://schemas.openxmlformats.org/officeDocument/2006/relationships/diagramLayout" Target="../diagrams/layout73.xml"/><Relationship Id="rId7" Type="http://schemas.openxmlformats.org/officeDocument/2006/relationships/diagramData" Target="../diagrams/data74.xml"/><Relationship Id="rId12" Type="http://schemas.openxmlformats.org/officeDocument/2006/relationships/diagramData" Target="../diagrams/data75.xml"/><Relationship Id="rId17" Type="http://schemas.openxmlformats.org/officeDocument/2006/relationships/image" Target="../media/image24.jpeg"/><Relationship Id="rId2" Type="http://schemas.openxmlformats.org/officeDocument/2006/relationships/diagramData" Target="../diagrams/data73.xml"/><Relationship Id="rId16" Type="http://schemas.microsoft.com/office/2007/relationships/diagramDrawing" Target="../diagrams/drawing7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3.xml"/><Relationship Id="rId11" Type="http://schemas.microsoft.com/office/2007/relationships/diagramDrawing" Target="../diagrams/drawing74.xml"/><Relationship Id="rId5" Type="http://schemas.openxmlformats.org/officeDocument/2006/relationships/diagramColors" Target="../diagrams/colors73.xml"/><Relationship Id="rId15" Type="http://schemas.openxmlformats.org/officeDocument/2006/relationships/diagramColors" Target="../diagrams/colors75.xml"/><Relationship Id="rId10" Type="http://schemas.openxmlformats.org/officeDocument/2006/relationships/diagramColors" Target="../diagrams/colors74.xml"/><Relationship Id="rId4" Type="http://schemas.openxmlformats.org/officeDocument/2006/relationships/diagramQuickStyle" Target="../diagrams/quickStyle73.xml"/><Relationship Id="rId9" Type="http://schemas.openxmlformats.org/officeDocument/2006/relationships/diagramQuickStyle" Target="../diagrams/quickStyle74.xml"/><Relationship Id="rId14" Type="http://schemas.openxmlformats.org/officeDocument/2006/relationships/diagramQuickStyle" Target="../diagrams/quickStyle7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7.xml"/><Relationship Id="rId13" Type="http://schemas.openxmlformats.org/officeDocument/2006/relationships/diagramLayout" Target="../diagrams/layout78.xml"/><Relationship Id="rId3" Type="http://schemas.openxmlformats.org/officeDocument/2006/relationships/diagramLayout" Target="../diagrams/layout76.xml"/><Relationship Id="rId7" Type="http://schemas.openxmlformats.org/officeDocument/2006/relationships/diagramData" Target="../diagrams/data77.xml"/><Relationship Id="rId12" Type="http://schemas.openxmlformats.org/officeDocument/2006/relationships/diagramData" Target="../diagrams/data78.xml"/><Relationship Id="rId17" Type="http://schemas.openxmlformats.org/officeDocument/2006/relationships/image" Target="../media/image25.jpeg"/><Relationship Id="rId2" Type="http://schemas.openxmlformats.org/officeDocument/2006/relationships/diagramData" Target="../diagrams/data76.xml"/><Relationship Id="rId16" Type="http://schemas.microsoft.com/office/2007/relationships/diagramDrawing" Target="../diagrams/drawing7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6.xml"/><Relationship Id="rId11" Type="http://schemas.microsoft.com/office/2007/relationships/diagramDrawing" Target="../diagrams/drawing77.xml"/><Relationship Id="rId5" Type="http://schemas.openxmlformats.org/officeDocument/2006/relationships/diagramColors" Target="../diagrams/colors76.xml"/><Relationship Id="rId15" Type="http://schemas.openxmlformats.org/officeDocument/2006/relationships/diagramColors" Target="../diagrams/colors78.xml"/><Relationship Id="rId10" Type="http://schemas.openxmlformats.org/officeDocument/2006/relationships/diagramColors" Target="../diagrams/colors77.xml"/><Relationship Id="rId4" Type="http://schemas.openxmlformats.org/officeDocument/2006/relationships/diagramQuickStyle" Target="../diagrams/quickStyle76.xml"/><Relationship Id="rId9" Type="http://schemas.openxmlformats.org/officeDocument/2006/relationships/diagramQuickStyle" Target="../diagrams/quickStyle77.xml"/><Relationship Id="rId14" Type="http://schemas.openxmlformats.org/officeDocument/2006/relationships/diagramQuickStyle" Target="../diagrams/quickStyle7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0.xml"/><Relationship Id="rId13" Type="http://schemas.openxmlformats.org/officeDocument/2006/relationships/diagramLayout" Target="../diagrams/layout81.xml"/><Relationship Id="rId3" Type="http://schemas.openxmlformats.org/officeDocument/2006/relationships/diagramLayout" Target="../diagrams/layout79.xml"/><Relationship Id="rId7" Type="http://schemas.openxmlformats.org/officeDocument/2006/relationships/diagramData" Target="../diagrams/data80.xml"/><Relationship Id="rId12" Type="http://schemas.openxmlformats.org/officeDocument/2006/relationships/diagramData" Target="../diagrams/data81.xml"/><Relationship Id="rId17" Type="http://schemas.openxmlformats.org/officeDocument/2006/relationships/image" Target="../media/image25.jpeg"/><Relationship Id="rId2" Type="http://schemas.openxmlformats.org/officeDocument/2006/relationships/diagramData" Target="../diagrams/data79.xml"/><Relationship Id="rId16" Type="http://schemas.microsoft.com/office/2007/relationships/diagramDrawing" Target="../diagrams/drawing8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9.xml"/><Relationship Id="rId11" Type="http://schemas.microsoft.com/office/2007/relationships/diagramDrawing" Target="../diagrams/drawing80.xml"/><Relationship Id="rId5" Type="http://schemas.openxmlformats.org/officeDocument/2006/relationships/diagramColors" Target="../diagrams/colors79.xml"/><Relationship Id="rId15" Type="http://schemas.openxmlformats.org/officeDocument/2006/relationships/diagramColors" Target="../diagrams/colors81.xml"/><Relationship Id="rId10" Type="http://schemas.openxmlformats.org/officeDocument/2006/relationships/diagramColors" Target="../diagrams/colors80.xml"/><Relationship Id="rId4" Type="http://schemas.openxmlformats.org/officeDocument/2006/relationships/diagramQuickStyle" Target="../diagrams/quickStyle79.xml"/><Relationship Id="rId9" Type="http://schemas.openxmlformats.org/officeDocument/2006/relationships/diagramQuickStyle" Target="../diagrams/quickStyle80.xml"/><Relationship Id="rId14" Type="http://schemas.openxmlformats.org/officeDocument/2006/relationships/diagramQuickStyle" Target="../diagrams/quickStyle8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4.jpe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5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2.gi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5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676400"/>
            <a:ext cx="5257800" cy="5181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" y="0"/>
            <a:ext cx="70866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РАЗРЯДЫ ПРИЛАГАТЕЛЬНЫХ </a:t>
            </a:r>
          </a:p>
          <a:p>
            <a:pPr algn="ctr"/>
            <a:r>
              <a:rPr lang="ru-RU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ЗНАЧЕНИЮ</a:t>
            </a:r>
            <a:endParaRPr lang="ru-RU" sz="6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886200" y="2057400"/>
            <a:ext cx="4648200" cy="4495800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985"/>
              </a:avLst>
            </a:prstTxWarp>
          </a:bodyPr>
          <a:lstStyle/>
          <a:p>
            <a:pPr algn="ctr" rtl="0"/>
            <a:r>
              <a:rPr lang="ru-RU" sz="2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Могут сочетаться</a:t>
            </a:r>
          </a:p>
          <a:p>
            <a:pPr algn="ctr" rtl="0"/>
            <a:r>
              <a:rPr lang="ru-RU" sz="2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 наречиями:</a:t>
            </a:r>
          </a:p>
          <a:p>
            <a:pPr algn="ctr" rtl="0"/>
            <a:r>
              <a:rPr lang="ru-RU" sz="2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очень, чрезвычайно,</a:t>
            </a:r>
          </a:p>
          <a:p>
            <a:pPr algn="ctr" rtl="0"/>
            <a:r>
              <a:rPr lang="ru-RU" sz="2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слишком и др.</a:t>
            </a:r>
          </a:p>
          <a:p>
            <a:pPr algn="ctr" rtl="0"/>
            <a:endParaRPr lang="ru-RU" sz="2000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8" name="Picture 2" descr="E:\Школьные запросы\К уроку\54642065_Risunok1_ochen_interesno_2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0"/>
            <a:ext cx="27432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886200" y="2057400"/>
            <a:ext cx="4648200" cy="4495800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985"/>
              </a:avLst>
            </a:prstTxWarp>
          </a:bodyPr>
          <a:lstStyle/>
          <a:p>
            <a:pPr algn="ctr" rtl="0"/>
            <a:endParaRPr lang="ru-RU" sz="2000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7" name="Picture 2" descr="E:\Школьные запросы\К уроку\4996-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7700" y="2895600"/>
            <a:ext cx="2819400" cy="2819400"/>
          </a:xfrm>
          <a:prstGeom prst="rect">
            <a:avLst/>
          </a:prstGeom>
          <a:noFill/>
        </p:spPr>
      </p:pic>
      <p:pic>
        <p:nvPicPr>
          <p:cNvPr id="8" name="Picture 3" descr="E:\Школьные запросы\К уроку\lego_3color_0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00600" y="1752599"/>
            <a:ext cx="3886200" cy="3886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2400" y="5638800"/>
            <a:ext cx="3657601" cy="9144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большая кружка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638800"/>
            <a:ext cx="4038600" cy="762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sz="3600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очень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большая кружка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обозначают признак, </a:t>
            </a:r>
          </a:p>
          <a:p>
            <a:pPr algn="ctr" rtl="0"/>
            <a:r>
              <a:rPr lang="ru-RU" sz="24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который не может быть </a:t>
            </a:r>
          </a:p>
          <a:p>
            <a:pPr algn="ctr" rtl="0"/>
            <a:r>
              <a:rPr lang="ru-RU" sz="24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в большей или меньшей </a:t>
            </a:r>
          </a:p>
          <a:p>
            <a:pPr algn="ctr" rtl="0"/>
            <a:r>
              <a:rPr lang="ru-RU" sz="24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степени</a:t>
            </a:r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8" name="Picture 2" descr="E:\Школьные запросы\К уроку\54642065_Risunok1_ochen_interesno_2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0"/>
            <a:ext cx="27432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7" name="Picture 3" descr="E:\Школьные запросы\К уроку\8595-143831-54916c2584375aeb54b4394df0eeee44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6200000">
            <a:off x="0" y="1905000"/>
            <a:ext cx="4724400" cy="3505200"/>
          </a:xfrm>
          <a:prstGeom prst="rect">
            <a:avLst/>
          </a:prstGeom>
          <a:noFill/>
        </p:spPr>
      </p:pic>
      <p:pic>
        <p:nvPicPr>
          <p:cNvPr id="8" name="Picture 5" descr="E:\Школьные запросы\К уроку\70138_w640_h640_23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9059912">
            <a:off x="4288049" y="1110197"/>
            <a:ext cx="4010929" cy="382041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деревянная ложка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ложка тоже 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ДЕРЕВЯННАЯ</a:t>
            </a:r>
          </a:p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не может быть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деревяннее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7239000" y="5867400"/>
            <a:ext cx="381000" cy="381000"/>
          </a:xfrm>
          <a:prstGeom prst="line">
            <a:avLst/>
          </a:prstGeom>
          <a:ln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7124700" y="5829300"/>
            <a:ext cx="457200" cy="381000"/>
          </a:xfrm>
          <a:prstGeom prst="line">
            <a:avLst/>
          </a:prstGeom>
          <a:ln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ГЛИНЯНЫЙ КУВШИН – </a:t>
            </a:r>
          </a:p>
          <a:p>
            <a:pPr algn="ctr"/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КУВШИН </a:t>
            </a:r>
            <a:r>
              <a:rPr lang="ru-RU" sz="2400" b="1" dirty="0" smtClean="0">
                <a:solidFill>
                  <a:srgbClr val="FFFF00"/>
                </a:solidFill>
              </a:rPr>
              <a:t>ИЗ ГЛИНЫ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8" name="Picture 2" descr="E:\Школьные запросы\К уроку\st340_05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57800" y="2057400"/>
            <a:ext cx="3657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ОСЕННИЙ ДЕНЬ – </a:t>
            </a:r>
          </a:p>
          <a:p>
            <a:pPr algn="ctr"/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ДЕНЬ </a:t>
            </a:r>
            <a:r>
              <a:rPr lang="ru-RU" sz="2400" b="1" dirty="0" smtClean="0">
                <a:solidFill>
                  <a:srgbClr val="FFFF00"/>
                </a:solidFill>
              </a:rPr>
              <a:t>ОСЕНЬЮ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E:\Школьные запросы\К уроку\32970068_0007r72p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8200" y="1752600"/>
            <a:ext cx="3962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ДОМАШНЕЕ ЖИВОТНОЕ – </a:t>
            </a:r>
          </a:p>
          <a:p>
            <a:pPr algn="ctr"/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КОШКА ЖИВЁТ В</a:t>
            </a:r>
            <a:r>
              <a:rPr lang="ru-RU" sz="2400" b="1" dirty="0" smtClean="0">
                <a:solidFill>
                  <a:srgbClr val="FFFF00"/>
                </a:solidFill>
              </a:rPr>
              <a:t> ДОМЕ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5" name="Picture 3" descr="E:\Школьные запросы\К уроку\00707050035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8200" y="1752601"/>
            <a:ext cx="4038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БЕГОВАЯ ДОРОЖКА  – </a:t>
            </a:r>
          </a:p>
          <a:p>
            <a:pPr algn="ctr"/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ДОРОЖКА  </a:t>
            </a:r>
            <a:r>
              <a:rPr lang="ru-RU" sz="2400" b="1" dirty="0" smtClean="0">
                <a:solidFill>
                  <a:srgbClr val="FFFF00"/>
                </a:solidFill>
              </a:rPr>
              <a:t> ДЛЯ БЕГА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4" name="Picture 2" descr="http://fitnesburg.ru/images/photos/3455_begovaya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75413" y="1600200"/>
            <a:ext cx="3612776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810000" y="1752600"/>
            <a:ext cx="4953000" cy="4724400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Отвечают на </a:t>
            </a:r>
          </a:p>
          <a:p>
            <a:pPr algn="ctr" rtl="0"/>
            <a:r>
              <a:rPr lang="ru-RU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вопрос </a:t>
            </a:r>
            <a:r>
              <a:rPr lang="ru-RU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ЧЕЙ? ЧЬЯ?</a:t>
            </a:r>
            <a:br>
              <a:rPr lang="ru-RU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r>
              <a:rPr lang="ru-RU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ЧЬЁ?</a:t>
            </a:r>
            <a:r>
              <a:rPr lang="ru-RU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Могут</a:t>
            </a:r>
          </a:p>
          <a:p>
            <a:pPr algn="ctr" rtl="0"/>
            <a:r>
              <a:rPr lang="ru-RU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у</a:t>
            </a:r>
            <a:r>
              <a:rPr lang="ru-RU" sz="24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казывать на</a:t>
            </a:r>
          </a:p>
          <a:p>
            <a:pPr algn="ctr" rtl="0"/>
            <a:r>
              <a:rPr lang="ru-RU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принадлежность</a:t>
            </a:r>
          </a:p>
          <a:p>
            <a:pPr algn="ctr" rtl="0"/>
            <a:r>
              <a:rPr lang="ru-RU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</a:t>
            </a:r>
            <a:r>
              <a:rPr lang="ru-RU" sz="24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редмета</a:t>
            </a:r>
          </a:p>
          <a:p>
            <a:pPr algn="ctr" rtl="0"/>
            <a:r>
              <a:rPr lang="ru-RU" sz="24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человеку или</a:t>
            </a:r>
          </a:p>
          <a:p>
            <a:pPr algn="ctr" rtl="0"/>
            <a:r>
              <a:rPr lang="ru-RU" sz="24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животному</a:t>
            </a:r>
          </a:p>
        </p:txBody>
      </p:sp>
      <p:pic>
        <p:nvPicPr>
          <p:cNvPr id="8" name="Picture 2" descr="E:\Школьные запросы\К уроку\54642065_Risunok1_ochen_interesno_2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0"/>
            <a:ext cx="27432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810000" y="1752600"/>
            <a:ext cx="4953000" cy="4724400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7" name="Picture 2" descr="E:\Школьные запросы\К уроку\d5e8a9418cb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0600" y="1981200"/>
            <a:ext cx="3810000" cy="3200400"/>
          </a:xfrm>
          <a:prstGeom prst="rect">
            <a:avLst/>
          </a:prstGeom>
          <a:noFill/>
        </p:spPr>
      </p:pic>
      <p:pic>
        <p:nvPicPr>
          <p:cNvPr id="8" name="Picture 2" descr="E:\Школьные запросы\К уроку\iCAEDBQWX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2012" y="1828800"/>
            <a:ext cx="1817388" cy="28956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2401" y="5410200"/>
            <a:ext cx="36576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яйцо </a:t>
            </a:r>
            <a:r>
              <a:rPr lang="ru-RU" sz="4000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ЧЬЁ?</a:t>
            </a:r>
            <a:r>
              <a:rPr lang="ru-RU" sz="4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5410200"/>
            <a:ext cx="3810000" cy="10667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КУРИНОЕ 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яйцо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3505200" y="2209800"/>
            <a:ext cx="5105400" cy="990600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КАЧЕСТВЕННЫЕ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3581400" y="3886200"/>
            <a:ext cx="5105400" cy="914400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ОТНОСИТЕЛЬНЫЕ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3657600" y="5334000"/>
            <a:ext cx="5105400" cy="1219200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ПРИТЯЖАТЕЛЬНЫЕ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E:\Школьные запросы\К уроку\54642065_Risunok1_ochen_interesno_2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0"/>
            <a:ext cx="27432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5" name="Picture 2" descr="C:\Users\Сергей\Desktop\5H52_kangaroo_jack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438400"/>
            <a:ext cx="3581400" cy="29718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629400" y="5105400"/>
            <a:ext cx="2209799" cy="1295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Пап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ин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а шляпа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9" name="Picture 3" descr="E:\Школьные запросы\К уроку\0000209985-preview.jpg"/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4495800"/>
            <a:ext cx="41148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28600" y="1600199"/>
          <a:ext cx="8686803" cy="5112509"/>
        </p:xfrm>
        <a:graphic>
          <a:graphicData uri="http://schemas.openxmlformats.org/drawingml/2006/table">
            <a:tbl>
              <a:tblPr/>
              <a:tblGrid>
                <a:gridCol w="2819400"/>
                <a:gridCol w="3352801"/>
                <a:gridCol w="2514602"/>
              </a:tblGrid>
              <a:tr h="440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РАЗРЯД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91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ОБОЗНАЧАЮТ ПРИЗНАК, КОТОРЫЙ МОЖЕТ БЫТЬ В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БОЛЬШЕЙ ИЛИ МЕНЬШЕЙ СТЕПЕНИ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КРАСНОЕ ЯБЛОКО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ЯБЛОКО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ОБРАЗУЮТ ПСРАВНИТЕЛЬНУЮ И РЕВОСХОДНУЮ  СТЕПЕНЬ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</a:t>
                      </a:r>
                      <a:r>
                        <a:rPr lang="ru-RU" sz="1200" b="0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КУКЛА  КРАСИВ</a:t>
                      </a:r>
                      <a:r>
                        <a:rPr lang="ru-RU" sz="1200" b="0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ЕЕ</a:t>
                      </a:r>
                    </a:p>
                    <a:p>
                      <a:r>
                        <a:rPr lang="ru-RU" sz="1200" b="0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КУКЛА КРАСИВ</a:t>
                      </a:r>
                      <a:r>
                        <a:rPr lang="ru-RU" sz="1200" b="0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ЕЙШ</a:t>
                      </a:r>
                      <a:r>
                        <a:rPr lang="ru-RU" sz="1200" b="0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 </a:t>
                      </a:r>
                      <a:endParaRPr lang="ru-RU" sz="1200" b="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ПОЛНУЮ И КРАТКУЮ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 – ВЫСОК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КРАСИВЫЙ</a:t>
                      </a:r>
                      <a:r>
                        <a:rPr lang="ru-RU" sz="1200" b="0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КРАСИВ</a:t>
                      </a:r>
                      <a:endParaRPr lang="ru-RU" sz="1200" b="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МОГУТ СОЧЕТАТЬСЯ С НАРЕЧИЯМИ 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ОЧЕНЬ, ЧРЕЗВЫЧАЙНО, СЛИШКОМ...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БОЛЬШАЯ КРУЖКА</a:t>
                      </a:r>
                    </a:p>
                    <a:p>
                      <a:r>
                        <a:rPr lang="ru-RU" sz="1200" b="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ОЧЕНЬ</a:t>
                      </a:r>
                      <a:r>
                        <a:rPr lang="ru-RU" sz="1200" b="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БОЛЬШАЯ КРУЖКА</a:t>
                      </a:r>
                      <a:endParaRPr lang="ru-RU" sz="1200" b="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57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ОТНОСИТЕЛЬНЫЕ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ОБОЗНАЧАЮТ ПРИЗНАК, КОТОРЫЙ НЕ МОЖЕТ БЫТЬ В БОЛЬШЕЙ ИЛИ МЕНЬШЕЙ СТЕПЕНИ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ДЕРЕВЯННАЯ ЛОЖКА НЕ МОЖЕТ БЫТЬ ДЕРЕВЯНН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УКАЗЫВАЮТ </a:t>
                      </a:r>
                      <a:r>
                        <a:rPr lang="ru-RU" sz="1200" b="0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 МАТЕРИАЛ</a:t>
                      </a:r>
                      <a:endParaRPr lang="ru-RU" sz="1200" b="0" i="1" baseline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ГЛИНЯНЫЙ КУВШИН – КУВШИН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ГЛИНЫ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УКАЗЫВАЮТ </a:t>
                      </a:r>
                      <a:r>
                        <a:rPr lang="ru-RU" sz="1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 ВРЕМЯ</a:t>
                      </a:r>
                      <a:endParaRPr lang="ru-RU" sz="1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ОСЕННИЙ</a:t>
                      </a:r>
                      <a:r>
                        <a:rPr lang="ru-RU" sz="1200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 – </a:t>
                      </a:r>
                    </a:p>
                    <a:p>
                      <a:r>
                        <a:rPr lang="ru-RU" sz="1200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ДЕНЬ </a:t>
                      </a:r>
                      <a:r>
                        <a:rPr lang="ru-RU" sz="1200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ОСЕНЬЮ</a:t>
                      </a:r>
                      <a:endParaRPr lang="ru-RU" sz="1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bg1"/>
                          </a:solidFill>
                        </a:rPr>
                        <a:t>УКАЗЫВАЮТ </a:t>
                      </a:r>
                      <a:r>
                        <a:rPr lang="ru-RU" sz="1200" i="1" dirty="0" smtClean="0">
                          <a:solidFill>
                            <a:srgbClr val="C00000"/>
                          </a:solidFill>
                        </a:rPr>
                        <a:t>НА МЕСТО</a:t>
                      </a:r>
                      <a:endParaRPr lang="ru-RU" sz="1200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ДОМАШНЕЕ ЖИВОТНОЕ – КОШКА ЖИВЁТ </a:t>
                      </a:r>
                      <a:r>
                        <a:rPr lang="ru-RU" sz="12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ДОМЕ</a:t>
                      </a:r>
                      <a:endParaRPr lang="ru-RU" sz="1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bg1"/>
                          </a:solidFill>
                        </a:rPr>
                        <a:t>УКАЗЫВАЮТ </a:t>
                      </a:r>
                      <a:r>
                        <a:rPr lang="ru-RU" sz="1200" i="1" dirty="0" smtClean="0">
                          <a:solidFill>
                            <a:srgbClr val="C00000"/>
                          </a:solidFill>
                        </a:rPr>
                        <a:t>НА ДЕЙСТВИЕ</a:t>
                      </a:r>
                      <a:endParaRPr lang="ru-RU" sz="1200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БЕГОВАЯ ДОРОЖКА</a:t>
                      </a:r>
                      <a:r>
                        <a:rPr lang="ru-RU" sz="1200" i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ДОРОЖКА ДЛЯ БЕГА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ПРИТЯЖАТЕЛЬНЫЕ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ОТВЕЧАЮТ НА ВОПРОСЯ 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ЧЕЙ?, ЧЬЯ? ЧЬЁ?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ЯЙЦО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(ЧЬЁ?)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КУРИНОЕ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 СУФФИКСЫ: -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ИН, -НИН, -ИЙ, -ОВ, -ЕВ, -СК.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ПАП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ШЛЯПА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ЗАЯЧ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ИЙ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СЛЕД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E:\Школьные запросы\К уроку\fruit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752600"/>
            <a:ext cx="37338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Яблоко </a:t>
            </a:r>
            <a:r>
              <a:rPr lang="ru-RU" sz="3200" b="1" dirty="0" smtClean="0">
                <a:solidFill>
                  <a:srgbClr val="FFFF00"/>
                </a:solidFill>
              </a:rPr>
              <a:t>из сада </a:t>
            </a:r>
            <a:r>
              <a:rPr lang="ru-RU" sz="3200" b="1" dirty="0" smtClean="0">
                <a:solidFill>
                  <a:schemeClr val="bg1"/>
                </a:solidFill>
              </a:rPr>
              <a:t>– относительное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(указывает на место)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4" name="Picture 2" descr="E:\Школьные запросы\К уроку\fruit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752600"/>
            <a:ext cx="37338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5" name="Picture 3" descr="E:\Школьные запросы\К уроку\recipe_4233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000250"/>
            <a:ext cx="4191000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Торт</a:t>
            </a:r>
            <a:r>
              <a:rPr lang="ru-RU" sz="3200" b="1" dirty="0" smtClean="0">
                <a:solidFill>
                  <a:srgbClr val="FFFF00"/>
                </a:solidFill>
              </a:rPr>
              <a:t> вкуснее, вкуснейший, очень вкусный -</a:t>
            </a:r>
            <a:r>
              <a:rPr lang="ru-RU" sz="3200" b="1" dirty="0" smtClean="0">
                <a:solidFill>
                  <a:schemeClr val="bg1"/>
                </a:solidFill>
              </a:rPr>
              <a:t>качественное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E:\Школьные запросы\К уроку\recipe_4233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000250"/>
            <a:ext cx="4191000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E:\Школьные запросы\К уроку\0_36897_f8bd7bf0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1828800"/>
            <a:ext cx="4114799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Пасть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(ЧЬЯ?) волчья - </a:t>
            </a:r>
            <a:r>
              <a:rPr lang="ru-RU" sz="3200" b="1" dirty="0" smtClean="0">
                <a:solidFill>
                  <a:schemeClr val="bg1"/>
                </a:solidFill>
              </a:rPr>
              <a:t>притяжательное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E:\Школьные запросы\К уроку\0_36897_f8bd7bf0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1828800"/>
            <a:ext cx="4114799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?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15" name="Picture 2" descr="E:\Школьные запросы\К уроку\KODA-6170-UVY-1_big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981200"/>
            <a:ext cx="42672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Кресло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удобнее, удобнейшее, очень удобное - </a:t>
            </a:r>
            <a:r>
              <a:rPr lang="ru-RU" sz="3200" b="1" dirty="0" smtClean="0">
                <a:solidFill>
                  <a:schemeClr val="bg1"/>
                </a:solidFill>
              </a:rPr>
              <a:t>качественное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E:\Школьные запросы\К уроку\KODA-6170-UVY-1_big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981200"/>
            <a:ext cx="42672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28600" y="1600199"/>
          <a:ext cx="8686803" cy="5073774"/>
        </p:xfrm>
        <a:graphic>
          <a:graphicData uri="http://schemas.openxmlformats.org/drawingml/2006/table">
            <a:tbl>
              <a:tblPr/>
              <a:tblGrid>
                <a:gridCol w="2819400"/>
                <a:gridCol w="3352801"/>
                <a:gridCol w="2514602"/>
              </a:tblGrid>
              <a:tr h="440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РАЗРЯД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91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57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ОТНОСИТЕЛЬНЫЕ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i="1" baseline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ПРИТЯЖАТЕЛЬНЫЕ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A8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E:\Школьные запросы\К уроку\album_pic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6038" y="1752600"/>
            <a:ext cx="3961923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Тапочки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(ЧЬИ?) бабушкины - </a:t>
            </a:r>
            <a:r>
              <a:rPr lang="ru-RU" sz="3200" b="1" dirty="0" smtClean="0">
                <a:solidFill>
                  <a:schemeClr val="bg1"/>
                </a:solidFill>
              </a:rPr>
              <a:t>притяжательное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E:\Школьные запросы\К уроку\album_pic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6038" y="1752600"/>
            <a:ext cx="3961923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Школьные запросы\К уроку\3de484276464bcc626a6ec2a0e5ab04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24400" y="1976438"/>
            <a:ext cx="4038600" cy="411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1" y="5562600"/>
            <a:ext cx="3429000" cy="7619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3657600"/>
            <a:ext cx="4419600" cy="2743199"/>
          </a:xfrm>
          <a:prstGeom prst="rect">
            <a:avLst/>
          </a:prstGeom>
          <a:solidFill>
            <a:srgbClr val="95B850"/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33400" y="1676400"/>
          <a:ext cx="3657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609600" y="4267200"/>
            <a:ext cx="3581400" cy="2133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50" b="1" dirty="0" smtClean="0">
                <a:solidFill>
                  <a:schemeClr val="bg1"/>
                </a:solidFill>
              </a:rPr>
              <a:t>дорога</a:t>
            </a:r>
            <a:r>
              <a:rPr lang="ru-RU" sz="3150" b="1" dirty="0" smtClean="0">
                <a:solidFill>
                  <a:srgbClr val="FFFF00"/>
                </a:solidFill>
              </a:rPr>
              <a:t> из железа- </a:t>
            </a:r>
            <a:r>
              <a:rPr lang="ru-RU" sz="3200" b="1" dirty="0" smtClean="0">
                <a:solidFill>
                  <a:schemeClr val="bg1"/>
                </a:solidFill>
              </a:rPr>
              <a:t>относительное </a:t>
            </a:r>
            <a:r>
              <a:rPr lang="ru-RU" sz="3200" b="1" dirty="0" smtClean="0">
                <a:solidFill>
                  <a:srgbClr val="FFFF00"/>
                </a:solidFill>
              </a:rPr>
              <a:t>(указывает на материал)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Школьные запросы\К уроку\3de484276464bcc626a6ec2a0e5ab04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24400" y="1976438"/>
            <a:ext cx="4038600" cy="411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_11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52400"/>
            <a:ext cx="4191000" cy="6705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57200"/>
            <a:ext cx="3886200" cy="64008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ru-RU" sz="6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38862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2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28600" y="733424"/>
            <a:ext cx="4343400" cy="4829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74"/>
              </a:avLst>
            </a:prstTxWarp>
          </a:bodyPr>
          <a:lstStyle/>
          <a:p>
            <a:pPr algn="ctr" rtl="0"/>
            <a:r>
              <a:rPr lang="ru-RU" sz="32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Спасибо  за</a:t>
            </a:r>
          </a:p>
          <a:p>
            <a:pPr algn="ctr" rtl="0"/>
            <a:r>
              <a:rPr lang="ru-RU" sz="32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 урок!</a:t>
            </a:r>
            <a:endParaRPr lang="ru-RU" sz="32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обозначают признак, </a:t>
            </a:r>
          </a:p>
          <a:p>
            <a:pPr algn="ctr" rtl="0"/>
            <a:r>
              <a:rPr lang="ru-RU" sz="24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который может быть </a:t>
            </a:r>
          </a:p>
          <a:p>
            <a:pPr algn="ctr" rtl="0"/>
            <a:r>
              <a:rPr lang="ru-RU" sz="24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в большей или меньшей </a:t>
            </a:r>
          </a:p>
          <a:p>
            <a:pPr algn="ctr" rtl="0"/>
            <a:r>
              <a:rPr lang="ru-RU" sz="24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степени</a:t>
            </a:r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8" name="Picture 2" descr="E:\Школьные запросы\К уроку\54642065_Risunok1_ochen_interesno_2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0"/>
            <a:ext cx="27432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7" name="Picture 2" descr="E:\Школьные запросы\К уроку\179_19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" y="1066800"/>
            <a:ext cx="3810000" cy="4724400"/>
          </a:xfrm>
          <a:prstGeom prst="rect">
            <a:avLst/>
          </a:prstGeom>
          <a:noFill/>
        </p:spPr>
      </p:pic>
      <p:pic>
        <p:nvPicPr>
          <p:cNvPr id="8" name="Picture 3" descr="E:\Школьные запросы\К уроку\0005-005-JAbloko-krasnogo-tsveta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8877" y="2133600"/>
            <a:ext cx="3516523" cy="358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5800" y="5791200"/>
            <a:ext cx="8229600" cy="83819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расное яблоко       яблоко </a:t>
            </a:r>
            <a:r>
              <a:rPr lang="ru-RU" sz="3600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более красное </a:t>
            </a:r>
            <a:r>
              <a:rPr lang="ru-RU" sz="36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6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образуют </a:t>
            </a:r>
          </a:p>
          <a:p>
            <a:pPr algn="ctr" rtl="0"/>
            <a:r>
              <a:rPr lang="ru-RU" sz="20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 степени сравнения: </a:t>
            </a:r>
          </a:p>
          <a:p>
            <a:pPr algn="ctr" rtl="0"/>
            <a:r>
              <a:rPr lang="ru-RU" sz="20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сравнительную </a:t>
            </a:r>
          </a:p>
          <a:p>
            <a:pPr algn="ctr" rtl="0"/>
            <a:r>
              <a:rPr lang="ru-RU" sz="20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и превосходную</a:t>
            </a:r>
            <a:endParaRPr lang="ru-RU" sz="20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5483" y="3048000"/>
            <a:ext cx="2690434" cy="335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3048001" y="5683438"/>
            <a:ext cx="2438400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0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7" name="Picture 2" descr="E:\Школьные запросы\К уроку\s49429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1195389"/>
            <a:ext cx="2895600" cy="3833811"/>
          </a:xfrm>
          <a:prstGeom prst="rect">
            <a:avLst/>
          </a:prstGeom>
          <a:noFill/>
        </p:spPr>
      </p:pic>
      <p:pic>
        <p:nvPicPr>
          <p:cNvPr id="8" name="Picture 2" descr="E:\Школьные запросы\К уроку\89030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828800"/>
            <a:ext cx="1981200" cy="3200400"/>
          </a:xfrm>
          <a:prstGeom prst="rect">
            <a:avLst/>
          </a:prstGeom>
          <a:noFill/>
        </p:spPr>
      </p:pic>
      <p:pic>
        <p:nvPicPr>
          <p:cNvPr id="9" name="Picture 2" descr="E:\Школьные запросы\К уроку\110483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752600"/>
            <a:ext cx="3048000" cy="31242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600" y="5257800"/>
            <a:ext cx="22098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кукла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красивая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9400" y="5257800"/>
            <a:ext cx="27432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кукла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красив</a:t>
            </a:r>
            <a:r>
              <a:rPr lang="ru-RU" sz="3600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ее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9800" y="5257800"/>
            <a:ext cx="29718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кукла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красив</a:t>
            </a:r>
            <a:r>
              <a:rPr lang="ru-RU" sz="3600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ейш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810000" y="2514600"/>
            <a:ext cx="4419600" cy="35051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имеют</a:t>
            </a:r>
          </a:p>
          <a:p>
            <a:pPr algn="ctr" rtl="0"/>
            <a:r>
              <a:rPr lang="ru-RU" sz="20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полную и краткую</a:t>
            </a:r>
          </a:p>
          <a:p>
            <a:pPr algn="ctr" rtl="0"/>
            <a:r>
              <a:rPr lang="ru-RU" sz="20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форму</a:t>
            </a:r>
          </a:p>
        </p:txBody>
      </p:sp>
      <p:pic>
        <p:nvPicPr>
          <p:cNvPr id="8" name="Picture 2" descr="E:\Школьные запросы\К уроку\54642065_Risunok1_ochen_interesno_2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0"/>
            <a:ext cx="27432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495800" y="3733800"/>
          <a:ext cx="43434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4420936" y="5683438"/>
            <a:ext cx="4297217" cy="8251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500" kern="1200" baseline="0" dirty="0">
              <a:solidFill>
                <a:srgbClr val="FFFF00"/>
              </a:solidFill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429000" y="1981200"/>
            <a:ext cx="5257800" cy="4038599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0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0200" y="2895600"/>
            <a:ext cx="61722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300" b="1" dirty="0" smtClean="0">
                <a:ln w="1143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Высокий – высок</a:t>
            </a:r>
          </a:p>
          <a:p>
            <a:pPr algn="ctr"/>
            <a:r>
              <a:rPr lang="ru-RU" sz="4300" b="1" dirty="0" smtClean="0">
                <a:ln w="1143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Красивый – красив</a:t>
            </a:r>
          </a:p>
          <a:p>
            <a:pPr algn="ctr"/>
            <a:r>
              <a:rPr lang="ru-RU" sz="4300" b="1" dirty="0" smtClean="0">
                <a:ln w="1143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Добрый – добр</a:t>
            </a:r>
            <a:endParaRPr lang="ru-RU" sz="4300" b="1" dirty="0">
              <a:ln w="11430">
                <a:solidFill>
                  <a:srgbClr val="0070C0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яды прилагательных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Разряды прилагательных</Template>
  <TotalTime>2</TotalTime>
  <Words>505</Words>
  <Application>Microsoft Office PowerPoint</Application>
  <PresentationFormat>Экран (4:3)</PresentationFormat>
  <Paragraphs>182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Разряды прилагательных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2012-04-17T05:39:47Z</dcterms:created>
  <dcterms:modified xsi:type="dcterms:W3CDTF">2012-04-17T05:41:58Z</dcterms:modified>
</cp:coreProperties>
</file>