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5D4166-75B5-45D7-BA72-24D0E978BF14}" type="datetimeFigureOut">
              <a:rPr lang="ru-RU" smtClean="0"/>
              <a:t>17.01.2012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175EC5-7852-499E-B57A-53DCC4FCCCA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335354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Обобщающие слова при однородных членах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700808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Вспомните, какие члены предложения называются однородными?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620688"/>
            <a:ext cx="8964488" cy="150971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Расставить знаки препинания в схемах.</a:t>
            </a:r>
            <a:r>
              <a:rPr lang="ru-RU" sz="4000" dirty="0" smtClean="0"/>
              <a:t> </a:t>
            </a:r>
          </a:p>
          <a:p>
            <a:r>
              <a:rPr lang="ru-RU" sz="4000" dirty="0" smtClean="0"/>
              <a:t>О и О и О.</a:t>
            </a:r>
          </a:p>
          <a:p>
            <a:r>
              <a:rPr lang="ru-RU" sz="4000" dirty="0" smtClean="0"/>
              <a:t>О зато О.</a:t>
            </a:r>
          </a:p>
          <a:p>
            <a:r>
              <a:rPr lang="ru-RU" sz="4000" dirty="0" smtClean="0"/>
              <a:t>не только О но и О.</a:t>
            </a:r>
          </a:p>
          <a:p>
            <a:r>
              <a:rPr lang="ru-RU" sz="4000" dirty="0" smtClean="0"/>
              <a:t>как О так и О.</a:t>
            </a:r>
          </a:p>
          <a:p>
            <a:r>
              <a:rPr lang="ru-RU" sz="4000" dirty="0" smtClean="0"/>
              <a:t>ни О ни О ни О.</a:t>
            </a:r>
          </a:p>
          <a:p>
            <a:r>
              <a:rPr lang="ru-RU" sz="4000" dirty="0" smtClean="0"/>
              <a:t>О и О О и О</a:t>
            </a:r>
            <a:r>
              <a:rPr lang="ru-RU" sz="4000" dirty="0" smtClean="0"/>
              <a:t>.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Составьте предложения по первой и шестой схемам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836712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92D050"/>
                </a:solidFill>
              </a:rPr>
              <a:t>В наших лесах водятся разные звери: лоси, медведи, волки, лисы.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В чём особенность этого предложения</a:t>
            </a:r>
            <a:r>
              <a:rPr lang="ru-RU" sz="3600" dirty="0" smtClean="0"/>
              <a:t>?</a:t>
            </a:r>
            <a:endParaRPr lang="ru-RU" sz="3600" dirty="0" smtClean="0"/>
          </a:p>
          <a:p>
            <a:pPr algn="ctr"/>
            <a:r>
              <a:rPr lang="ru-RU" sz="3600" dirty="0" smtClean="0"/>
              <a:t>Укажите имеющееся при однородных членах явление, которое до сих пор не встречалось вам при изучении данной темы.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404664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Если мне подарят лодку,</a:t>
            </a:r>
          </a:p>
          <a:p>
            <a:pPr algn="ctr"/>
            <a:r>
              <a:rPr lang="ru-RU" sz="2400" dirty="0" smtClean="0"/>
              <a:t> Ялик, </a:t>
            </a:r>
          </a:p>
          <a:p>
            <a:pPr algn="ctr"/>
            <a:r>
              <a:rPr lang="ru-RU" sz="2400" dirty="0" smtClean="0"/>
              <a:t> Гичку, </a:t>
            </a:r>
          </a:p>
          <a:p>
            <a:pPr algn="ctr"/>
            <a:r>
              <a:rPr lang="ru-RU" sz="2400" dirty="0" smtClean="0"/>
              <a:t> Самоходку</a:t>
            </a:r>
          </a:p>
          <a:p>
            <a:pPr algn="ctr"/>
            <a:r>
              <a:rPr lang="ru-RU" sz="2400" dirty="0" smtClean="0"/>
              <a:t> Или хоть байдарку,</a:t>
            </a:r>
          </a:p>
          <a:p>
            <a:pPr algn="ctr"/>
            <a:r>
              <a:rPr lang="ru-RU" sz="2400" dirty="0" smtClean="0"/>
              <a:t> Как я буду рад подарку!</a:t>
            </a:r>
          </a:p>
          <a:p>
            <a:pPr algn="ctr"/>
            <a:r>
              <a:rPr lang="ru-RU" sz="2400" dirty="0" smtClean="0"/>
              <a:t> Я согласен и на джонку,</a:t>
            </a:r>
          </a:p>
          <a:p>
            <a:pPr algn="ctr"/>
            <a:r>
              <a:rPr lang="ru-RU" sz="2400" dirty="0" smtClean="0"/>
              <a:t> Катер,</a:t>
            </a:r>
          </a:p>
          <a:p>
            <a:pPr algn="ctr"/>
            <a:r>
              <a:rPr lang="ru-RU" sz="2400" dirty="0" smtClean="0"/>
              <a:t> Яхту, Плоскодонку,</a:t>
            </a:r>
          </a:p>
          <a:p>
            <a:pPr algn="ctr"/>
            <a:r>
              <a:rPr lang="ru-RU" sz="2400" dirty="0" smtClean="0"/>
              <a:t> На каяк, </a:t>
            </a:r>
          </a:p>
          <a:p>
            <a:pPr algn="ctr"/>
            <a:r>
              <a:rPr lang="ru-RU" sz="2400" dirty="0" smtClean="0"/>
              <a:t> Каноэ,</a:t>
            </a:r>
          </a:p>
          <a:p>
            <a:pPr algn="ctr"/>
            <a:r>
              <a:rPr lang="ru-RU" sz="2400" dirty="0" smtClean="0"/>
              <a:t> Батик,</a:t>
            </a:r>
          </a:p>
          <a:p>
            <a:pPr algn="ctr"/>
            <a:r>
              <a:rPr lang="ru-RU" sz="2400" dirty="0" smtClean="0"/>
              <a:t> В крайнем случае, на плотик</a:t>
            </a:r>
            <a:r>
              <a:rPr lang="ru-RU" sz="2400" dirty="0" smtClean="0"/>
              <a:t>…</a:t>
            </a:r>
            <a:endParaRPr lang="ru-RU" sz="2400" dirty="0" smtClean="0"/>
          </a:p>
          <a:p>
            <a:pPr algn="r"/>
            <a:r>
              <a:rPr lang="ru-RU" sz="2400" dirty="0" err="1" smtClean="0"/>
              <a:t>Б.Заходер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620688"/>
            <a:ext cx="7988424" cy="15097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92D050"/>
                </a:solidFill>
              </a:rPr>
              <a:t>Подберите к данным существительным обобщающие слова.</a:t>
            </a:r>
          </a:p>
          <a:p>
            <a:endParaRPr lang="ru-RU" sz="2400" dirty="0" smtClean="0"/>
          </a:p>
          <a:p>
            <a:r>
              <a:rPr lang="ru-RU" sz="2400" dirty="0" smtClean="0"/>
              <a:t>1). Имя существительное, имя прилагательное, наречие, глагол, междометие – </a:t>
            </a:r>
          </a:p>
          <a:p>
            <a:endParaRPr lang="ru-RU" sz="2400" dirty="0" smtClean="0"/>
          </a:p>
          <a:p>
            <a:r>
              <a:rPr lang="ru-RU" sz="2400" dirty="0" smtClean="0"/>
              <a:t>2). Сказуемое, определение, обстоятельство – </a:t>
            </a:r>
          </a:p>
          <a:p>
            <a:endParaRPr lang="ru-RU" sz="2400" dirty="0" smtClean="0"/>
          </a:p>
          <a:p>
            <a:r>
              <a:rPr lang="ru-RU" sz="2400" dirty="0" smtClean="0"/>
              <a:t>3). Биссектриса, медиана, уравнение, теорема, лемма – </a:t>
            </a:r>
          </a:p>
          <a:p>
            <a:endParaRPr lang="ru-RU" sz="2400" dirty="0" smtClean="0"/>
          </a:p>
          <a:p>
            <a:r>
              <a:rPr lang="ru-RU" sz="2400" dirty="0" smtClean="0"/>
              <a:t>4). Фортепиано, виолончель, скрипка, фагот, валторна –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215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Обобщающие слова при однородных членах</vt:lpstr>
      <vt:lpstr>Слайд 2</vt:lpstr>
      <vt:lpstr>Слайд 3</vt:lpstr>
      <vt:lpstr>Слайд 4</vt:lpstr>
      <vt:lpstr>Слайд 5</vt:lpstr>
      <vt:lpstr>Слайд 6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Обобщающие слова при однородных членах</dc:title>
  <dc:creator>SamLab.ws</dc:creator>
  <cp:lastModifiedBy>SamLab.ws</cp:lastModifiedBy>
  <cp:revision>2</cp:revision>
  <dcterms:created xsi:type="dcterms:W3CDTF">2012-01-17T11:36:14Z</dcterms:created>
  <dcterms:modified xsi:type="dcterms:W3CDTF">2012-01-17T11:51:40Z</dcterms:modified>
</cp:coreProperties>
</file>