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1E91-D707-4D99-BCAA-9D87CBA25125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93BF-F1EF-42FA-A49F-F92A603984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1E91-D707-4D99-BCAA-9D87CBA25125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93BF-F1EF-42FA-A49F-F92A603984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1E91-D707-4D99-BCAA-9D87CBA25125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93BF-F1EF-42FA-A49F-F92A603984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1E91-D707-4D99-BCAA-9D87CBA25125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93BF-F1EF-42FA-A49F-F92A603984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1E91-D707-4D99-BCAA-9D87CBA25125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93BF-F1EF-42FA-A49F-F92A603984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1E91-D707-4D99-BCAA-9D87CBA25125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93BF-F1EF-42FA-A49F-F92A603984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1E91-D707-4D99-BCAA-9D87CBA25125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93BF-F1EF-42FA-A49F-F92A603984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1E91-D707-4D99-BCAA-9D87CBA25125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93BF-F1EF-42FA-A49F-F92A603984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1E91-D707-4D99-BCAA-9D87CBA25125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93BF-F1EF-42FA-A49F-F92A603984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1E91-D707-4D99-BCAA-9D87CBA25125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93BF-F1EF-42FA-A49F-F92A603984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1E91-D707-4D99-BCAA-9D87CBA25125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93BF-F1EF-42FA-A49F-F92A603984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C1E91-D707-4D99-BCAA-9D87CBA25125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893BF-F1EF-42FA-A49F-F92A6039848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619250" y="1773238"/>
            <a:ext cx="6192838" cy="3167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Интерактивные</a:t>
            </a:r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>
                    <a:lumMod val="75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таблицы</a:t>
            </a:r>
          </a:p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>
                    <a:lumMod val="75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по русскому </a:t>
            </a:r>
            <a:r>
              <a:rPr lang="ru-RU" sz="3600" b="1" kern="10" dirty="0" smtClean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>
                    <a:lumMod val="75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язык</a:t>
            </a:r>
          </a:p>
          <a:p>
            <a:pPr algn="ctr"/>
            <a:r>
              <a:rPr lang="ru-RU" sz="3600" b="1" kern="10" dirty="0" smtClean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>
                    <a:lumMod val="75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«Части речи»</a:t>
            </a:r>
            <a:endParaRPr lang="ru-RU" sz="3600" b="1" kern="10" dirty="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chemeClr val="tx2">
                  <a:lumMod val="75000"/>
                </a:schemeClr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endParaRPr lang="ru-RU" sz="3600" b="1" kern="10" dirty="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chemeClr val="tx2">
                  <a:lumMod val="75000"/>
                </a:schemeClr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>
                    <a:lumMod val="75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УМК "Школа России"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1403350" y="1196975"/>
            <a:ext cx="6553200" cy="2808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Слова, которые отвечают </a:t>
            </a:r>
          </a:p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на вопросы </a:t>
            </a:r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КТО?</a:t>
            </a:r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или</a:t>
            </a:r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ЧТО?</a:t>
            </a:r>
          </a:p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 обозначают предметы - </a:t>
            </a:r>
          </a:p>
        </p:txBody>
      </p:sp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1258888" y="4581525"/>
            <a:ext cx="6913562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ИМЕНА СУЩЕСТВИТЕЛЬНЫЕ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1403350" y="1196975"/>
            <a:ext cx="6553200" cy="2808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Слова, которые отвечают на вопросы </a:t>
            </a:r>
          </a:p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КАКОЙ?  КАКАЯ?  КАКОЕ?  КАКИЕ?</a:t>
            </a:r>
          </a:p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 обозначают признаки предметов -</a:t>
            </a:r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1258888" y="4581525"/>
            <a:ext cx="691356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ИМЕНА ПРИЛАГАТЕЛЬНЫЕ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1258888" y="1196975"/>
            <a:ext cx="6553200" cy="2808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Слова, которые отвечают на вопросы </a:t>
            </a:r>
          </a:p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ЧТО ДЕЛАТЬ?  ЧТО СДЕЛАТЬ?</a:t>
            </a:r>
          </a:p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 обозначают действия предметов - </a:t>
            </a:r>
          </a:p>
        </p:txBody>
      </p:sp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2627313" y="4581525"/>
            <a:ext cx="381635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ГЛАГОЛЫ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468313" y="1341438"/>
            <a:ext cx="8296275" cy="2095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Слова, которые обозначают количество</a:t>
            </a:r>
          </a:p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предметов или порядок предметов</a:t>
            </a:r>
          </a:p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при их счёте, называются</a:t>
            </a: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2339975" y="3860800"/>
            <a:ext cx="45529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ЧИСЛИТЕЛЬНЫМИ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0" y="620713"/>
            <a:ext cx="8772525" cy="4392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Слова, которые чаще всего</a:t>
            </a:r>
          </a:p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обозначают признак действия</a:t>
            </a:r>
          </a:p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и отвечают на вопросы</a:t>
            </a:r>
          </a:p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ГДЕ?</a:t>
            </a:r>
          </a:p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КУДА?</a:t>
            </a:r>
          </a:p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ОТКУДА?</a:t>
            </a:r>
          </a:p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КАК?</a:t>
            </a:r>
          </a:p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КОГДА?</a:t>
            </a:r>
          </a:p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называются</a:t>
            </a:r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2916238" y="5445125"/>
            <a:ext cx="30670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НАРЕЧИЯМИ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1187450" y="836613"/>
            <a:ext cx="6953250" cy="157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Часть речи, которая не называет </a:t>
            </a:r>
          </a:p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предмет, а только на него</a:t>
            </a:r>
          </a:p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указывает, называется </a:t>
            </a: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2484438" y="2636838"/>
            <a:ext cx="4248150" cy="40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МЕСТОИМЕНИЕМ</a:t>
            </a:r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1908175" y="3429000"/>
            <a:ext cx="53276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Личные местоимения -</a:t>
            </a:r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2339975" y="4508500"/>
            <a:ext cx="4686300" cy="157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Я,  МЫ,</a:t>
            </a:r>
          </a:p>
          <a:p>
            <a:pPr algn="ctr"/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ТЫ,  ВЫ,</a:t>
            </a:r>
          </a:p>
          <a:p>
            <a:pPr algn="ctr"/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ОН,  ОНА,  ОНО,  ОНИ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900113" y="1052513"/>
            <a:ext cx="7381875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Чтобы узнать, какой</a:t>
            </a:r>
          </a:p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частью речи является слово, нужно</a:t>
            </a: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900113" y="2420938"/>
            <a:ext cx="542925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 поставить к нему вопрос</a:t>
            </a:r>
          </a:p>
        </p:txBody>
      </p:sp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900113" y="2924175"/>
            <a:ext cx="7559675" cy="3457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 определить, что обозначает слово</a:t>
            </a:r>
          </a:p>
          <a:p>
            <a:pPr algn="ctr"/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(предмет,</a:t>
            </a:r>
          </a:p>
          <a:p>
            <a:pPr algn="ctr"/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признак предмета,</a:t>
            </a:r>
          </a:p>
          <a:p>
            <a:pPr algn="ctr"/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действие предмета, </a:t>
            </a:r>
          </a:p>
          <a:p>
            <a:pPr algn="ctr"/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признак действия,</a:t>
            </a:r>
          </a:p>
          <a:p>
            <a:pPr algn="ctr"/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количество предметов)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181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3</cp:revision>
  <dcterms:created xsi:type="dcterms:W3CDTF">2012-03-05T05:26:04Z</dcterms:created>
  <dcterms:modified xsi:type="dcterms:W3CDTF">2012-03-05T05:47:16Z</dcterms:modified>
</cp:coreProperties>
</file>