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66" r:id="rId4"/>
    <p:sldId id="261" r:id="rId5"/>
    <p:sldId id="262" r:id="rId6"/>
    <p:sldId id="263" r:id="rId7"/>
    <p:sldId id="264" r:id="rId8"/>
    <p:sldId id="258" r:id="rId9"/>
    <p:sldId id="259" r:id="rId10"/>
    <p:sldId id="268" r:id="rId11"/>
    <p:sldId id="267" r:id="rId12"/>
    <p:sldId id="260" r:id="rId13"/>
    <p:sldId id="269" r:id="rId14"/>
    <p:sldId id="270" r:id="rId15"/>
    <p:sldId id="265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7464A-2CF3-4690-922A-1E7F24603B3D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25840-0DE2-4DCC-9F6B-BF3FEF514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5840-0DE2-4DCC-9F6B-BF3FEF51444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620688"/>
            <a:ext cx="6768752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МНОГОЧЛЕН и его стандартный вид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advTm="20061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/>
          <a:lstStyle/>
          <a:p>
            <a:pPr algn="ctr">
              <a:buNone/>
            </a:pPr>
            <a:r>
              <a:rPr lang="ru-RU" sz="7200" b="1" dirty="0" smtClean="0">
                <a:latin typeface="Arial" pitchFamily="34" charset="0"/>
                <a:cs typeface="Arial" pitchFamily="34" charset="0"/>
              </a:rPr>
              <a:t>МНОГОЧЛЕНОМ</a:t>
            </a:r>
          </a:p>
          <a:p>
            <a:pPr algn="ctr">
              <a:buNone/>
            </a:pPr>
            <a:endParaRPr lang="ru-RU" sz="1400" b="1" dirty="0" smtClean="0"/>
          </a:p>
          <a:p>
            <a:pPr algn="ctr">
              <a:buNone/>
            </a:pPr>
            <a:r>
              <a:rPr lang="ru-RU" sz="7200" b="1" dirty="0" smtClean="0"/>
              <a:t>называют </a:t>
            </a:r>
          </a:p>
          <a:p>
            <a:pPr algn="ctr">
              <a:buNone/>
            </a:pPr>
            <a:endParaRPr lang="ru-RU" sz="1400" b="1" dirty="0" smtClean="0"/>
          </a:p>
          <a:p>
            <a:pPr algn="ctr">
              <a:buNone/>
            </a:pPr>
            <a:r>
              <a:rPr lang="ru-RU" sz="7000" b="1" i="1" dirty="0" smtClean="0"/>
              <a:t>сумму одночленов</a:t>
            </a:r>
            <a:endParaRPr lang="ru-RU" sz="7000" i="1" dirty="0" smtClean="0"/>
          </a:p>
          <a:p>
            <a:endParaRPr lang="ru-RU" dirty="0"/>
          </a:p>
        </p:txBody>
      </p:sp>
    </p:spTree>
  </p:cSld>
  <p:clrMapOvr>
    <a:masterClrMapping/>
  </p:clrMapOvr>
  <p:transition advTm="20421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/>
          <a:lstStyle/>
          <a:p>
            <a:pPr>
              <a:buNone/>
            </a:pP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2</a:t>
            </a:r>
            <a:r>
              <a:rPr lang="en-US" sz="6600" i="1" dirty="0" err="1" smtClean="0"/>
              <a:t>ab</a:t>
            </a:r>
            <a:r>
              <a:rPr lang="en-US" sz="6600" i="1" dirty="0" smtClean="0"/>
              <a:t> + </a:t>
            </a:r>
            <a:r>
              <a:rPr lang="en-US" sz="6600" dirty="0" smtClean="0"/>
              <a:t>7</a:t>
            </a:r>
            <a:r>
              <a:rPr lang="en-US" sz="6600" i="1" dirty="0" smtClean="0"/>
              <a:t>c </a:t>
            </a:r>
            <a:r>
              <a:rPr lang="en-US" sz="6600" dirty="0" smtClean="0"/>
              <a:t>– </a:t>
            </a:r>
            <a:r>
              <a:rPr lang="en-US" sz="6600" u="sng" dirty="0" smtClean="0"/>
              <a:t>3</a:t>
            </a:r>
            <a:r>
              <a:rPr lang="en-US" sz="6600" i="1" u="sng" dirty="0" smtClean="0"/>
              <a:t>a²b</a:t>
            </a:r>
            <a:r>
              <a:rPr lang="en-US" sz="6600" dirty="0" smtClean="0"/>
              <a:t> + </a:t>
            </a:r>
            <a:r>
              <a:rPr lang="en-US" sz="6600" u="sng" dirty="0" smtClean="0"/>
              <a:t>5</a:t>
            </a:r>
            <a:r>
              <a:rPr lang="en-US" sz="6600" i="1" u="sng" dirty="0" smtClean="0"/>
              <a:t>a²b</a:t>
            </a:r>
            <a:endParaRPr lang="en-US" sz="6600" u="sng" dirty="0" smtClean="0"/>
          </a:p>
          <a:p>
            <a:endParaRPr lang="ru-RU" dirty="0"/>
          </a:p>
        </p:txBody>
      </p:sp>
    </p:spTree>
  </p:cSld>
  <p:clrMapOvr>
    <a:masterClrMapping/>
  </p:clrMapOvr>
  <p:transition advTm="20546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836712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sz="8800" dirty="0" smtClean="0"/>
              <a:t>2</a:t>
            </a:r>
            <a:r>
              <a:rPr lang="en-US" sz="8800" i="1" dirty="0" err="1" smtClean="0"/>
              <a:t>ab</a:t>
            </a:r>
            <a:r>
              <a:rPr lang="en-US" sz="8800" i="1" dirty="0" smtClean="0"/>
              <a:t> + </a:t>
            </a:r>
            <a:r>
              <a:rPr lang="en-US" sz="8800" dirty="0" smtClean="0"/>
              <a:t>7</a:t>
            </a:r>
            <a:r>
              <a:rPr lang="en-US" sz="8800" i="1" dirty="0" smtClean="0"/>
              <a:t>c </a:t>
            </a:r>
            <a:r>
              <a:rPr lang="en-US" sz="8800" dirty="0" smtClean="0"/>
              <a:t>+ </a:t>
            </a:r>
            <a:r>
              <a:rPr lang="ru-RU" sz="8800" dirty="0" smtClean="0"/>
              <a:t>2</a:t>
            </a:r>
            <a:r>
              <a:rPr lang="en-US" sz="8800" i="1" dirty="0" smtClean="0"/>
              <a:t>a²b</a:t>
            </a:r>
            <a:endParaRPr lang="en-US" sz="6600" i="1" dirty="0" smtClean="0"/>
          </a:p>
          <a:p>
            <a:pPr>
              <a:buNone/>
            </a:pPr>
            <a:endParaRPr lang="ru-RU" sz="6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08920"/>
            <a:ext cx="809276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6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многочлен</a:t>
            </a:r>
          </a:p>
          <a:p>
            <a:pPr algn="ctr">
              <a:buNone/>
            </a:pPr>
            <a:r>
              <a:rPr lang="ru-RU" sz="6600" b="1" i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стандартного </a:t>
            </a:r>
            <a:r>
              <a:rPr lang="ru-RU" sz="6600" b="1" i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вида</a:t>
            </a:r>
            <a:endParaRPr lang="ru-RU" sz="66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Tm="20436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Многочленом стандартного вида называют многочлен, </a:t>
            </a:r>
            <a:r>
              <a:rPr lang="ru-RU" sz="4800" dirty="0" smtClean="0"/>
              <a:t>состоящий из одночленов </a:t>
            </a:r>
            <a:r>
              <a:rPr lang="ru-RU" sz="4800" dirty="0" smtClean="0"/>
              <a:t>стандартного </a:t>
            </a:r>
            <a:r>
              <a:rPr lang="ru-RU" sz="4800" dirty="0" smtClean="0"/>
              <a:t>вида, не являющихся подобными друг другу.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ransition advTm="20155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Многочлены обозначают 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i="1" dirty="0" smtClean="0"/>
              <a:t>P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 этой буквы начинается греческое слово</a:t>
            </a:r>
          </a:p>
          <a:p>
            <a:pPr>
              <a:buNone/>
            </a:pPr>
            <a:r>
              <a:rPr lang="en-US" i="1" dirty="0" err="1" smtClean="0"/>
              <a:t>polys</a:t>
            </a:r>
            <a:r>
              <a:rPr lang="en-US" i="1" dirty="0" smtClean="0"/>
              <a:t> </a:t>
            </a:r>
            <a:r>
              <a:rPr lang="ru-RU" dirty="0" smtClean="0"/>
              <a:t> («многий», «многочисленный»</a:t>
            </a:r>
            <a:r>
              <a:rPr lang="en-US" dirty="0" smtClean="0"/>
              <a:t>)</a:t>
            </a:r>
            <a:r>
              <a:rPr lang="ru-RU" dirty="0" smtClean="0"/>
              <a:t> .</a:t>
            </a:r>
          </a:p>
          <a:p>
            <a:pPr>
              <a:buNone/>
            </a:pPr>
            <a:r>
              <a:rPr lang="ru-RU" dirty="0" smtClean="0"/>
              <a:t>Многочлены в математике также называют </a:t>
            </a:r>
          </a:p>
          <a:p>
            <a:pPr>
              <a:buNone/>
            </a:pPr>
            <a:r>
              <a:rPr lang="ru-RU" dirty="0" smtClean="0"/>
              <a:t>полиномами.</a:t>
            </a:r>
          </a:p>
          <a:p>
            <a:pPr>
              <a:buNone/>
            </a:pPr>
            <a:r>
              <a:rPr lang="ru-RU" sz="6000" dirty="0" smtClean="0"/>
              <a:t>2</a:t>
            </a:r>
            <a:r>
              <a:rPr lang="en-US" sz="6000" i="1" dirty="0" smtClean="0"/>
              <a:t>a</a:t>
            </a:r>
            <a:r>
              <a:rPr lang="ru-RU" sz="6000" i="1" dirty="0" smtClean="0"/>
              <a:t> + </a:t>
            </a:r>
            <a:r>
              <a:rPr lang="en-US" sz="6000" i="1" dirty="0" smtClean="0"/>
              <a:t>b</a:t>
            </a:r>
            <a:r>
              <a:rPr lang="ru-RU" sz="6000" i="1" dirty="0" smtClean="0"/>
              <a:t>		   двучлен</a:t>
            </a:r>
          </a:p>
          <a:p>
            <a:pPr>
              <a:buNone/>
            </a:pPr>
            <a:r>
              <a:rPr lang="ru-RU" sz="6000" dirty="0" smtClean="0"/>
              <a:t>2</a:t>
            </a:r>
            <a:r>
              <a:rPr lang="en-US" sz="6000" i="1" dirty="0" smtClean="0"/>
              <a:t>a</a:t>
            </a:r>
            <a:r>
              <a:rPr lang="ru-RU" sz="6000" i="1" dirty="0" smtClean="0"/>
              <a:t> + </a:t>
            </a:r>
            <a:r>
              <a:rPr lang="en-US" sz="6000" i="1" dirty="0" smtClean="0"/>
              <a:t>b</a:t>
            </a:r>
            <a:r>
              <a:rPr lang="ru-RU" sz="6000" i="1" dirty="0" smtClean="0"/>
              <a:t> – </a:t>
            </a:r>
            <a:r>
              <a:rPr lang="en-US" sz="6000" i="1" dirty="0" err="1" smtClean="0"/>
              <a:t>bc</a:t>
            </a:r>
            <a:r>
              <a:rPr lang="ru-RU" sz="6000" i="1" dirty="0" smtClean="0"/>
              <a:t> 	   трехчлен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0421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Какие выражения являются многочленами: </a:t>
            </a:r>
          </a:p>
          <a:p>
            <a:pPr>
              <a:buNone/>
            </a:pPr>
            <a:r>
              <a:rPr lang="ru-RU" sz="4400" dirty="0" smtClean="0"/>
              <a:t>а) 4</a:t>
            </a:r>
            <a:r>
              <a:rPr lang="ru-RU" sz="4400" i="1" dirty="0" smtClean="0"/>
              <a:t>х²у </a:t>
            </a:r>
            <a:r>
              <a:rPr lang="en-US" sz="4400" i="1" dirty="0" smtClean="0"/>
              <a:t>			</a:t>
            </a:r>
            <a:r>
              <a:rPr lang="ru-RU" sz="4400" i="1" dirty="0" smtClean="0"/>
              <a:t>	</a:t>
            </a:r>
            <a:r>
              <a:rPr lang="ru-RU" sz="4400" dirty="0" smtClean="0"/>
              <a:t>г) 3</a:t>
            </a:r>
            <a:r>
              <a:rPr lang="ru-RU" sz="4400" i="1" dirty="0" smtClean="0"/>
              <a:t>х + 5у </a:t>
            </a:r>
          </a:p>
          <a:p>
            <a:pPr>
              <a:buNone/>
            </a:pPr>
            <a:r>
              <a:rPr lang="ru-RU" sz="4400" dirty="0" smtClean="0"/>
              <a:t>б) 3</a:t>
            </a:r>
            <a:r>
              <a:rPr lang="ru-RU" sz="4400" i="1" dirty="0" smtClean="0"/>
              <a:t>х² + 5ху + 10  </a:t>
            </a:r>
            <a:r>
              <a:rPr lang="en-US" sz="4400" i="1" dirty="0" smtClean="0"/>
              <a:t>	</a:t>
            </a:r>
            <a:r>
              <a:rPr lang="ru-RU" sz="4400" dirty="0" err="1" smtClean="0"/>
              <a:t>д</a:t>
            </a:r>
            <a:r>
              <a:rPr lang="ru-RU" sz="4400" dirty="0" smtClean="0"/>
              <a:t>) 3</a:t>
            </a:r>
            <a:r>
              <a:rPr lang="ru-RU" sz="4400" i="1" dirty="0" smtClean="0"/>
              <a:t>х</a:t>
            </a:r>
          </a:p>
          <a:p>
            <a:pPr>
              <a:buNone/>
            </a:pPr>
            <a:r>
              <a:rPr lang="ru-RU" sz="4400" dirty="0" smtClean="0"/>
              <a:t>в) 4</a:t>
            </a:r>
            <a:r>
              <a:rPr lang="ru-RU" sz="4400" i="1" dirty="0" smtClean="0"/>
              <a:t>х²у – 5ху + 5 </a:t>
            </a:r>
            <a:r>
              <a:rPr lang="en-US" sz="4400" i="1" dirty="0" smtClean="0"/>
              <a:t>	</a:t>
            </a:r>
            <a:r>
              <a:rPr lang="ru-RU" sz="4400" dirty="0" smtClean="0"/>
              <a:t>е) 4</a:t>
            </a:r>
            <a:r>
              <a:rPr lang="ru-RU" sz="4400" i="1" dirty="0" smtClean="0"/>
              <a:t>х²у + 5</a:t>
            </a:r>
            <a:r>
              <a:rPr lang="ru-RU" sz="3600" i="1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Назовите двучлены (трехчлены)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159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0" dirty="0" smtClean="0"/>
              <a:t>Спасибо </a:t>
            </a:r>
          </a:p>
          <a:p>
            <a:pPr algn="ctr">
              <a:buNone/>
            </a:pPr>
            <a:r>
              <a:rPr lang="ru-RU" sz="15000" dirty="0" smtClean="0"/>
              <a:t>за урок</a:t>
            </a:r>
            <a:endParaRPr lang="ru-RU" sz="15000" dirty="0"/>
          </a:p>
        </p:txBody>
      </p:sp>
    </p:spTree>
  </p:cSld>
  <p:clrMapOvr>
    <a:masterClrMapping/>
  </p:clrMapOvr>
  <p:transition advTm="20873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Цель</a:t>
            </a:r>
            <a:r>
              <a:rPr lang="ru-RU" sz="66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r>
              <a:rPr lang="ru-RU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/>
              <a:t>ввести определение многочлена, стандартного вида многочлена</a:t>
            </a:r>
          </a:p>
          <a:p>
            <a:pPr lvl="0"/>
            <a:r>
              <a:rPr lang="ru-RU" sz="4000" dirty="0" smtClean="0"/>
              <a:t>рассмотреть приведение подобных членов многочлена, как одно из действий с многочленами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0374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764704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Назовите одночлены</a:t>
            </a:r>
          </a:p>
          <a:p>
            <a:pPr>
              <a:buNone/>
            </a:pPr>
            <a:r>
              <a:rPr lang="ru-RU" sz="5400" dirty="0" smtClean="0"/>
              <a:t>2</a:t>
            </a:r>
            <a:r>
              <a:rPr lang="en-US" sz="5400" i="1" dirty="0" err="1" smtClean="0"/>
              <a:t>ab</a:t>
            </a:r>
            <a:r>
              <a:rPr lang="ru-RU" sz="5400" i="1" dirty="0" smtClean="0"/>
              <a:t>			</a:t>
            </a:r>
            <a:r>
              <a:rPr lang="en-US" sz="5400" dirty="0" smtClean="0"/>
              <a:t>7</a:t>
            </a:r>
            <a:r>
              <a:rPr lang="en-US" sz="5400" i="1" dirty="0" smtClean="0"/>
              <a:t>c</a:t>
            </a:r>
            <a:r>
              <a:rPr lang="ru-RU" sz="5400" i="1" dirty="0" smtClean="0"/>
              <a:t>/3</a:t>
            </a:r>
            <a:endParaRPr lang="ru-RU" sz="5400" i="1" dirty="0" smtClean="0"/>
          </a:p>
          <a:p>
            <a:pPr>
              <a:buNone/>
            </a:pPr>
            <a:r>
              <a:rPr lang="en-US" sz="5400" dirty="0" smtClean="0"/>
              <a:t>7</a:t>
            </a:r>
            <a:r>
              <a:rPr lang="en-US" sz="5400" i="1" dirty="0" smtClean="0"/>
              <a:t>c</a:t>
            </a:r>
            <a:r>
              <a:rPr lang="en-US" sz="5400" dirty="0" smtClean="0"/>
              <a:t> </a:t>
            </a:r>
            <a:r>
              <a:rPr lang="ru-RU" sz="5400" dirty="0" smtClean="0"/>
              <a:t>				</a:t>
            </a:r>
            <a:r>
              <a:rPr lang="en-US" sz="5400" dirty="0" smtClean="0"/>
              <a:t>–</a:t>
            </a:r>
            <a:r>
              <a:rPr lang="en-US" sz="5400" dirty="0" smtClean="0"/>
              <a:t>3</a:t>
            </a:r>
            <a:r>
              <a:rPr lang="en-US" sz="5400" i="1" dirty="0" smtClean="0"/>
              <a:t>a²b</a:t>
            </a:r>
            <a:r>
              <a:rPr lang="en-US" sz="5400" dirty="0" smtClean="0"/>
              <a:t> </a:t>
            </a:r>
            <a:endParaRPr lang="ru-RU" sz="5400" i="1" dirty="0" smtClean="0"/>
          </a:p>
          <a:p>
            <a:pPr>
              <a:buNone/>
            </a:pPr>
            <a:r>
              <a:rPr lang="ru-RU" sz="5400" dirty="0" smtClean="0"/>
              <a:t>3</a:t>
            </a:r>
            <a:r>
              <a:rPr lang="en-US" sz="5400" i="1" dirty="0" smtClean="0"/>
              <a:t>b</a:t>
            </a:r>
            <a:r>
              <a:rPr lang="ru-RU" sz="5400" i="1" dirty="0" smtClean="0"/>
              <a:t>/</a:t>
            </a:r>
            <a:r>
              <a:rPr lang="en-US" sz="5400" i="1" dirty="0" smtClean="0"/>
              <a:t>a </a:t>
            </a:r>
            <a:r>
              <a:rPr lang="en-US" sz="5400" i="1" dirty="0" smtClean="0"/>
              <a:t>		</a:t>
            </a:r>
            <a:r>
              <a:rPr lang="ru-RU" sz="5400" i="1" dirty="0" smtClean="0"/>
              <a:t>	</a:t>
            </a:r>
            <a:r>
              <a:rPr lang="ru-RU" sz="5400" dirty="0" smtClean="0"/>
              <a:t>9</a:t>
            </a:r>
            <a:r>
              <a:rPr lang="en-US" sz="5400" i="1" dirty="0" smtClean="0"/>
              <a:t>ca²ca</a:t>
            </a:r>
            <a:endParaRPr lang="ru-RU" sz="5400" i="1" dirty="0" smtClean="0"/>
          </a:p>
          <a:p>
            <a:pPr>
              <a:buNone/>
            </a:pPr>
            <a:r>
              <a:rPr lang="ru-RU" sz="5400" dirty="0" smtClean="0"/>
              <a:t>2</a:t>
            </a:r>
            <a:r>
              <a:rPr lang="en-US" sz="5400" i="1" dirty="0" err="1" smtClean="0"/>
              <a:t>ab</a:t>
            </a:r>
            <a:r>
              <a:rPr lang="ru-RU" sz="5400" i="1" dirty="0" smtClean="0"/>
              <a:t> + </a:t>
            </a:r>
            <a:r>
              <a:rPr lang="en-US" sz="5400" dirty="0" smtClean="0"/>
              <a:t>7</a:t>
            </a:r>
            <a:r>
              <a:rPr lang="en-US" sz="5400" i="1" dirty="0" smtClean="0"/>
              <a:t>c		</a:t>
            </a:r>
            <a:r>
              <a:rPr lang="en-US" sz="5400" dirty="0" smtClean="0"/>
              <a:t>5</a:t>
            </a:r>
            <a:r>
              <a:rPr lang="en-US" sz="5400" i="1" dirty="0" smtClean="0"/>
              <a:t>a²b</a:t>
            </a:r>
            <a:endParaRPr lang="ru-RU" sz="5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0046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 Выполните действия: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– 10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– 8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– 27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Tm="20202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2. Найдите произведение данных одночленов</a:t>
            </a: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∙ 5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∙ (- 3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∙ 0,6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0311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3.</a:t>
            </a:r>
            <a:r>
              <a:rPr lang="ru-RU" dirty="0" smtClean="0"/>
              <a:t> Возведите одночлен в степень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483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4. </a:t>
            </a:r>
            <a:r>
              <a:rPr lang="ru-RU" dirty="0" smtClean="0"/>
              <a:t>Выполните деление одночлена на одночлен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: 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: (-8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-77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: (-7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281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645128"/>
          </a:xfrm>
        </p:spPr>
        <p:txBody>
          <a:bodyPr/>
          <a:lstStyle/>
          <a:p>
            <a:pPr algn="ctr"/>
            <a:r>
              <a:rPr lang="ru-RU" sz="7200" dirty="0" smtClean="0"/>
              <a:t>2</a:t>
            </a:r>
            <a:r>
              <a:rPr lang="en-US" sz="7200" i="1" dirty="0" err="1" smtClean="0"/>
              <a:t>ab</a:t>
            </a: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dirty="0" smtClean="0"/>
              <a:t>7</a:t>
            </a:r>
            <a:r>
              <a:rPr lang="en-US" sz="7200" i="1" dirty="0" smtClean="0"/>
              <a:t>c</a:t>
            </a:r>
            <a:br>
              <a:rPr lang="en-US" sz="7200" i="1" dirty="0" smtClean="0"/>
            </a:br>
            <a:r>
              <a:rPr lang="en-US" sz="7200" dirty="0" smtClean="0"/>
              <a:t>–3</a:t>
            </a:r>
            <a:r>
              <a:rPr lang="en-US" sz="7200" i="1" dirty="0" smtClean="0"/>
              <a:t>a²b</a:t>
            </a:r>
            <a:r>
              <a:rPr lang="en-US" sz="7200" dirty="0" smtClean="0"/>
              <a:t> </a:t>
            </a:r>
            <a:br>
              <a:rPr lang="en-US" sz="7200" dirty="0" smtClean="0"/>
            </a:br>
            <a:r>
              <a:rPr lang="en-US" sz="7200" dirty="0" smtClean="0"/>
              <a:t>5</a:t>
            </a:r>
            <a:r>
              <a:rPr lang="en-US" sz="7200" i="1" dirty="0" smtClean="0"/>
              <a:t>a²b</a:t>
            </a:r>
            <a:br>
              <a:rPr lang="en-US" sz="7200" i="1" dirty="0" smtClean="0"/>
            </a:br>
            <a:endParaRPr lang="ru-RU" sz="7200" i="1" dirty="0"/>
          </a:p>
        </p:txBody>
      </p:sp>
    </p:spTree>
  </p:cSld>
  <p:clrMapOvr>
    <a:masterClrMapping/>
  </p:clrMapOvr>
  <p:transition advTm="19952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2</a:t>
            </a:r>
            <a:r>
              <a:rPr lang="en-US" sz="6600" i="1" dirty="0" err="1" smtClean="0"/>
              <a:t>ab</a:t>
            </a:r>
            <a:r>
              <a:rPr lang="en-US" sz="6600" i="1" dirty="0" smtClean="0"/>
              <a:t> + </a:t>
            </a:r>
            <a:r>
              <a:rPr lang="en-US" sz="6600" dirty="0" smtClean="0"/>
              <a:t>7</a:t>
            </a:r>
            <a:r>
              <a:rPr lang="en-US" sz="6600" i="1" dirty="0" smtClean="0"/>
              <a:t>c </a:t>
            </a:r>
            <a:r>
              <a:rPr lang="en-US" sz="6600" dirty="0" smtClean="0"/>
              <a:t>– 3</a:t>
            </a:r>
            <a:r>
              <a:rPr lang="en-US" sz="6600" i="1" dirty="0" smtClean="0"/>
              <a:t>a²b</a:t>
            </a:r>
            <a:r>
              <a:rPr lang="en-US" sz="6600" dirty="0" smtClean="0"/>
              <a:t> + </a:t>
            </a:r>
            <a:r>
              <a:rPr lang="en-US" sz="6600" dirty="0" smtClean="0"/>
              <a:t>5</a:t>
            </a:r>
            <a:r>
              <a:rPr lang="en-US" sz="6600" i="1" dirty="0" smtClean="0"/>
              <a:t>a²b</a:t>
            </a:r>
            <a:endParaRPr lang="en-US" sz="6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212976"/>
            <a:ext cx="59731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многочлен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0420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470</TotalTime>
  <Words>197</Words>
  <Application>Microsoft Office PowerPoint</Application>
  <PresentationFormat>Экран (4:3)</PresentationFormat>
  <Paragraphs>58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Слайд 1</vt:lpstr>
      <vt:lpstr>Цель:  </vt:lpstr>
      <vt:lpstr>Слайд 3</vt:lpstr>
      <vt:lpstr>Слайд 4</vt:lpstr>
      <vt:lpstr>Слайд 5</vt:lpstr>
      <vt:lpstr>Слайд 6</vt:lpstr>
      <vt:lpstr>Слайд 7</vt:lpstr>
      <vt:lpstr>2ab 7c –3a²b  5a²b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dcterms:created xsi:type="dcterms:W3CDTF">2012-01-16T16:46:11Z</dcterms:created>
  <dcterms:modified xsi:type="dcterms:W3CDTF">2012-01-18T18:08:07Z</dcterms:modified>
</cp:coreProperties>
</file>