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28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  <p:sldMasterId id="2147483912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300" r:id="rId8"/>
    <p:sldId id="303" r:id="rId9"/>
    <p:sldId id="271" r:id="rId10"/>
    <p:sldId id="307" r:id="rId11"/>
    <p:sldId id="308" r:id="rId12"/>
    <p:sldId id="274" r:id="rId13"/>
    <p:sldId id="301" r:id="rId14"/>
    <p:sldId id="304" r:id="rId15"/>
    <p:sldId id="281" r:id="rId16"/>
    <p:sldId id="302" r:id="rId17"/>
    <p:sldId id="305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10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0E5A2-7D0D-4B0E-8386-25AC17DC808D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30603-7682-4462-8831-30D66AEFC6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747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F30603-7682-4462-8831-30D66AEFC61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527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45EFD00-2420-4179-8A7B-787E8617AB36}" type="datetimeFigureOut">
              <a:rPr lang="ru-RU" smtClean="0"/>
              <a:t>29.04.2012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151D6CF-4906-4226-B7CB-EC4F0D763B1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8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9.jpg"/><Relationship Id="rId3" Type="http://schemas.openxmlformats.org/officeDocument/2006/relationships/oleObject" Target="../embeddings/oleObject13.bin"/><Relationship Id="rId7" Type="http://schemas.openxmlformats.org/officeDocument/2006/relationships/image" Target="../media/image21.wmf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6.bin"/><Relationship Id="rId5" Type="http://schemas.openxmlformats.org/officeDocument/2006/relationships/slide" Target="slide13.xml"/><Relationship Id="rId10" Type="http://schemas.openxmlformats.org/officeDocument/2006/relationships/slide" Target="slide12.xml"/><Relationship Id="rId4" Type="http://schemas.openxmlformats.org/officeDocument/2006/relationships/image" Target="../media/image20.wmf"/><Relationship Id="rId9" Type="http://schemas.openxmlformats.org/officeDocument/2006/relationships/image" Target="../media/image2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11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9.jpg"/><Relationship Id="rId3" Type="http://schemas.openxmlformats.org/officeDocument/2006/relationships/oleObject" Target="../embeddings/oleObject17.bin"/><Relationship Id="rId7" Type="http://schemas.openxmlformats.org/officeDocument/2006/relationships/image" Target="../media/image25.wmf"/><Relationship Id="rId12" Type="http://schemas.openxmlformats.org/officeDocument/2006/relationships/image" Target="../media/image27.w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0.bin"/><Relationship Id="rId5" Type="http://schemas.openxmlformats.org/officeDocument/2006/relationships/slide" Target="slide16.xml"/><Relationship Id="rId10" Type="http://schemas.openxmlformats.org/officeDocument/2006/relationships/slide" Target="slide15.xml"/><Relationship Id="rId4" Type="http://schemas.openxmlformats.org/officeDocument/2006/relationships/image" Target="../media/image24.wmf"/><Relationship Id="rId9" Type="http://schemas.openxmlformats.org/officeDocument/2006/relationships/image" Target="../media/image26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17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9.jp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wmf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slide" Target="slide3.xml"/><Relationship Id="rId10" Type="http://schemas.openxmlformats.org/officeDocument/2006/relationships/image" Target="../media/image7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9.jpg"/><Relationship Id="rId3" Type="http://schemas.openxmlformats.org/officeDocument/2006/relationships/oleObject" Target="../embeddings/oleObject5.bin"/><Relationship Id="rId7" Type="http://schemas.openxmlformats.org/officeDocument/2006/relationships/image" Target="../media/image13.wmf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8.bin"/><Relationship Id="rId5" Type="http://schemas.openxmlformats.org/officeDocument/2006/relationships/slide" Target="slide7.xml"/><Relationship Id="rId10" Type="http://schemas.openxmlformats.org/officeDocument/2006/relationships/slide" Target="slide6.xml"/><Relationship Id="rId4" Type="http://schemas.openxmlformats.org/officeDocument/2006/relationships/image" Target="../media/image12.wmf"/><Relationship Id="rId9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8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9.jpg"/><Relationship Id="rId3" Type="http://schemas.openxmlformats.org/officeDocument/2006/relationships/oleObject" Target="../embeddings/oleObject9.bin"/><Relationship Id="rId7" Type="http://schemas.openxmlformats.org/officeDocument/2006/relationships/image" Target="../media/image17.wmf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2.bin"/><Relationship Id="rId5" Type="http://schemas.openxmlformats.org/officeDocument/2006/relationships/slide" Target="slide9.xml"/><Relationship Id="rId10" Type="http://schemas.openxmlformats.org/officeDocument/2006/relationships/image" Target="../media/image18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1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1340768"/>
            <a:ext cx="7632848" cy="2655168"/>
          </a:xfr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000" b="1" dirty="0" smtClean="0">
                <a:solidFill>
                  <a:srgbClr val="C00000"/>
                </a:solidFill>
              </a:rPr>
              <a:t>Тест </a:t>
            </a:r>
            <a:r>
              <a:rPr lang="ru-RU" sz="4000" b="1" dirty="0">
                <a:solidFill>
                  <a:srgbClr val="C00000"/>
                </a:solidFill>
              </a:rPr>
              <a:t>по теме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 «Возведение в квадрат суммы 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и разности двух выражений».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/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                               </a:t>
            </a:r>
            <a:r>
              <a:rPr lang="ru-RU" sz="2000" dirty="0" smtClean="0"/>
              <a:t>Ягудина </a:t>
            </a:r>
            <a:r>
              <a:rPr lang="ru-RU" sz="2000" dirty="0" err="1" smtClean="0"/>
              <a:t>Зимфира</a:t>
            </a:r>
            <a:r>
              <a:rPr lang="ru-RU" sz="2000" dirty="0" smtClean="0"/>
              <a:t> </a:t>
            </a:r>
            <a:r>
              <a:rPr lang="ru-RU" sz="2000" dirty="0" err="1" smtClean="0"/>
              <a:t>раисовна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</a:t>
            </a:r>
            <a:r>
              <a:rPr lang="ru-RU" sz="2000" dirty="0" err="1" smtClean="0"/>
              <a:t>мбоу</a:t>
            </a:r>
            <a:r>
              <a:rPr lang="ru-RU" sz="2000" dirty="0" smtClean="0"/>
              <a:t> «</a:t>
            </a:r>
            <a:r>
              <a:rPr lang="ru-RU" sz="2000" dirty="0" err="1" smtClean="0"/>
              <a:t>новозареченская</a:t>
            </a:r>
            <a:r>
              <a:rPr lang="ru-RU" sz="2000" dirty="0" smtClean="0"/>
              <a:t> </a:t>
            </a:r>
            <a:r>
              <a:rPr lang="ru-RU" sz="2000" dirty="0" err="1" smtClean="0"/>
              <a:t>сош</a:t>
            </a:r>
            <a:r>
              <a:rPr lang="ru-RU" sz="2000" dirty="0" smtClean="0"/>
              <a:t>»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      Бавлинского района РТ</a:t>
            </a:r>
            <a:br>
              <a:rPr lang="ru-RU" sz="2000" dirty="0" smtClean="0"/>
            </a:b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09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hlinkClick r:id="rId2" action="ppaction://hlinksldjump"/>
              </a:rPr>
              <a:t>Не правильно</a:t>
            </a:r>
            <a:r>
              <a:rPr lang="ru-RU" sz="4400" b="1" dirty="0" smtClean="0">
                <a:hlinkClick r:id="rId2" action="ppaction://hlinksldjump"/>
              </a:rPr>
              <a:t>!</a:t>
            </a:r>
            <a:r>
              <a:rPr lang="ru-RU" sz="4400" b="1" dirty="0" smtClean="0"/>
              <a:t>  Подумай </a:t>
            </a:r>
            <a:r>
              <a:rPr lang="ru-RU" sz="4400" b="1" dirty="0" err="1" smtClean="0"/>
              <a:t>ещЁ</a:t>
            </a:r>
            <a:r>
              <a:rPr lang="ru-RU" sz="4400" b="1" dirty="0" smtClean="0"/>
              <a:t>!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19630"/>
            <a:ext cx="3168352" cy="311362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8547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 dir="rd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509715"/>
              </p:ext>
            </p:extLst>
          </p:nvPr>
        </p:nvGraphicFramePr>
        <p:xfrm>
          <a:off x="2051720" y="476672"/>
          <a:ext cx="3456384" cy="1573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Формула" r:id="rId3" imgW="888840" imgH="469800" progId="Equation.3">
                  <p:embed/>
                </p:oleObj>
              </mc:Choice>
              <mc:Fallback>
                <p:oleObj name="Формула" r:id="rId3" imgW="888840" imgH="469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476672"/>
                        <a:ext cx="3456384" cy="157301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hlinkClick r:id="rId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501338"/>
              </p:ext>
            </p:extLst>
          </p:nvPr>
        </p:nvGraphicFramePr>
        <p:xfrm>
          <a:off x="2051720" y="2132856"/>
          <a:ext cx="2880320" cy="1294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3" name="Формула" r:id="rId6" imgW="876240" imgH="393480" progId="Equation.3">
                  <p:embed/>
                </p:oleObj>
              </mc:Choice>
              <mc:Fallback>
                <p:oleObj name="Формула" r:id="rId6" imgW="8762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1720" y="2132856"/>
                        <a:ext cx="2880320" cy="1294009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hlinkClick r:id="rId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389761"/>
              </p:ext>
            </p:extLst>
          </p:nvPr>
        </p:nvGraphicFramePr>
        <p:xfrm>
          <a:off x="2123728" y="5085184"/>
          <a:ext cx="2884968" cy="1296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4" name="Формула" r:id="rId8" imgW="876240" imgH="393480" progId="Equation.3">
                  <p:embed/>
                </p:oleObj>
              </mc:Choice>
              <mc:Fallback>
                <p:oleObj name="Формула" r:id="rId8" imgW="8762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3728" y="5085184"/>
                        <a:ext cx="2884968" cy="12961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>
            <a:hlinkClick r:id="rId10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133401"/>
              </p:ext>
            </p:extLst>
          </p:nvPr>
        </p:nvGraphicFramePr>
        <p:xfrm>
          <a:off x="1979712" y="3573016"/>
          <a:ext cx="2880320" cy="1294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Формула" r:id="rId11" imgW="876240" imgH="393480" progId="Equation.3">
                  <p:embed/>
                </p:oleObj>
              </mc:Choice>
              <mc:Fallback>
                <p:oleObj name="Формула" r:id="rId11" imgW="8762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79712" y="3573016"/>
                        <a:ext cx="2880320" cy="1294057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692696"/>
            <a:ext cx="1333454" cy="1333454"/>
          </a:xfrm>
          <a:prstGeom prst="rect">
            <a:avLst/>
          </a:prstGeom>
          <a:solidFill>
            <a:schemeClr val="tx2"/>
          </a:solidFill>
        </p:spPr>
      </p:pic>
    </p:spTree>
    <p:extLst>
      <p:ext uri="{BB962C8B-B14F-4D97-AF65-F5344CB8AC3E}">
        <p14:creationId xmlns:p14="http://schemas.microsoft.com/office/powerpoint/2010/main" val="372842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hlinkClick r:id="rId2" action="ppaction://hlinksldjump"/>
              </a:rPr>
              <a:t>Правильно!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004" y="2708920"/>
            <a:ext cx="2929690" cy="29693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4282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 dir="in"/>
      </p:transition>
    </mc:Choice>
    <mc:Fallback xmlns="">
      <p:transition spd="slow" advClick="0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434184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hlinkClick r:id="rId2" action="ppaction://hlinksldjump"/>
              </a:rPr>
              <a:t>Не правильно</a:t>
            </a:r>
            <a:r>
              <a:rPr lang="ru-RU" sz="4900" b="1" dirty="0" smtClean="0">
                <a:hlinkClick r:id="rId2" action="ppaction://hlinksldjump"/>
              </a:rPr>
              <a:t>!</a:t>
            </a:r>
            <a:r>
              <a:rPr lang="ru-RU" sz="4900" b="1" dirty="0"/>
              <a:t> </a:t>
            </a:r>
            <a:r>
              <a:rPr lang="ru-RU" sz="4900" b="1" dirty="0" smtClean="0"/>
              <a:t> Подумай </a:t>
            </a:r>
            <a:r>
              <a:rPr lang="ru-RU" sz="4900" b="1" dirty="0" err="1" smtClean="0"/>
              <a:t>ещЁ</a:t>
            </a:r>
            <a:r>
              <a:rPr lang="ru-RU" sz="4900" b="1" dirty="0" smtClean="0"/>
              <a:t>!</a:t>
            </a:r>
            <a:endParaRPr lang="ru-RU" sz="49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780928"/>
            <a:ext cx="3039990" cy="29523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1863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 dir="r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967624"/>
              </p:ext>
            </p:extLst>
          </p:nvPr>
        </p:nvGraphicFramePr>
        <p:xfrm>
          <a:off x="1331640" y="692696"/>
          <a:ext cx="4184044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" name="Формула" r:id="rId3" imgW="876240" imgH="241200" progId="Equation.3">
                  <p:embed/>
                </p:oleObj>
              </mc:Choice>
              <mc:Fallback>
                <p:oleObj name="Формула" r:id="rId3" imgW="87624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1640" y="692696"/>
                        <a:ext cx="4184044" cy="115212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hlinkClick r:id="rId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349884"/>
              </p:ext>
            </p:extLst>
          </p:nvPr>
        </p:nvGraphicFramePr>
        <p:xfrm>
          <a:off x="1331640" y="2398348"/>
          <a:ext cx="4646895" cy="90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name="Формула" r:id="rId6" imgW="1168200" imgH="228600" progId="Equation.3">
                  <p:embed/>
                </p:oleObj>
              </mc:Choice>
              <mc:Fallback>
                <p:oleObj name="Формула" r:id="rId6" imgW="1168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1640" y="2398348"/>
                        <a:ext cx="4646895" cy="909175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>
            <a:hlinkClick r:id="rId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990459"/>
              </p:ext>
            </p:extLst>
          </p:nvPr>
        </p:nvGraphicFramePr>
        <p:xfrm>
          <a:off x="1403649" y="3861048"/>
          <a:ext cx="4608512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Формула" r:id="rId8" imgW="1168200" imgH="228600" progId="Equation.3">
                  <p:embed/>
                </p:oleObj>
              </mc:Choice>
              <mc:Fallback>
                <p:oleObj name="Формула" r:id="rId8" imgW="1168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03649" y="3861048"/>
                        <a:ext cx="4608512" cy="909637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>
            <a:hlinkClick r:id="rId10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938163"/>
              </p:ext>
            </p:extLst>
          </p:nvPr>
        </p:nvGraphicFramePr>
        <p:xfrm>
          <a:off x="1331640" y="5301208"/>
          <a:ext cx="4608512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Формула" r:id="rId11" imgW="1244520" imgH="228600" progId="Equation.3">
                  <p:embed/>
                </p:oleObj>
              </mc:Choice>
              <mc:Fallback>
                <p:oleObj name="Формула" r:id="rId11" imgW="12445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31640" y="5301208"/>
                        <a:ext cx="4608512" cy="909638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686909"/>
            <a:ext cx="1333454" cy="1333454"/>
          </a:xfrm>
          <a:prstGeom prst="rect">
            <a:avLst/>
          </a:prstGeom>
          <a:solidFill>
            <a:schemeClr val="tx2"/>
          </a:solidFill>
        </p:spPr>
      </p:pic>
    </p:spTree>
    <p:extLst>
      <p:ext uri="{BB962C8B-B14F-4D97-AF65-F5344CB8AC3E}">
        <p14:creationId xmlns:p14="http://schemas.microsoft.com/office/powerpoint/2010/main" val="172673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hlinkClick r:id="rId2" action="ppaction://hlinksldjump"/>
              </a:rPr>
              <a:t>Правильно!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060848"/>
            <a:ext cx="3553926" cy="360205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4282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hlinkClick r:id="rId3" action="ppaction://hlinksldjump"/>
              </a:rPr>
              <a:t>Не </a:t>
            </a:r>
            <a:r>
              <a:rPr lang="ru-RU" sz="4400" b="1" dirty="0" smtClean="0">
                <a:hlinkClick r:id="rId3" action="ppaction://hlinksldjump"/>
              </a:rPr>
              <a:t>правильно!</a:t>
            </a:r>
            <a:r>
              <a:rPr lang="ru-RU" sz="4400" b="1" dirty="0" smtClean="0"/>
              <a:t>   Подумай </a:t>
            </a:r>
            <a:r>
              <a:rPr lang="ru-RU" sz="4400" b="1" dirty="0" err="1" smtClean="0"/>
              <a:t>ещЁ</a:t>
            </a:r>
            <a:r>
              <a:rPr lang="ru-RU" sz="4400" b="1" dirty="0" smtClean="0"/>
              <a:t>!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890" y="2924944"/>
            <a:ext cx="3052513" cy="28083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1863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664" y="404664"/>
            <a:ext cx="83058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МОЛОДЕЦ!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340768"/>
            <a:ext cx="5100567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9523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599089"/>
              </p:ext>
            </p:extLst>
          </p:nvPr>
        </p:nvGraphicFramePr>
        <p:xfrm>
          <a:off x="1835696" y="476672"/>
          <a:ext cx="3240360" cy="11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Формула" r:id="rId3" imgW="634680" imgH="241200" progId="Equation.3">
                  <p:embed/>
                </p:oleObj>
              </mc:Choice>
              <mc:Fallback>
                <p:oleObj name="Формула" r:id="rId3" imgW="63468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5696" y="476672"/>
                        <a:ext cx="3240360" cy="1117217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hlinkClick r:id="rId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656402"/>
              </p:ext>
            </p:extLst>
          </p:nvPr>
        </p:nvGraphicFramePr>
        <p:xfrm>
          <a:off x="1835696" y="3573016"/>
          <a:ext cx="3096344" cy="898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Формула" r:id="rId6" imgW="787320" imgH="228600" progId="Equation.3">
                  <p:embed/>
                </p:oleObj>
              </mc:Choice>
              <mc:Fallback>
                <p:oleObj name="Формула" r:id="rId6" imgW="7873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35696" y="3573016"/>
                        <a:ext cx="3096344" cy="898939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hlinkClick r:id="rId8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877309"/>
              </p:ext>
            </p:extLst>
          </p:nvPr>
        </p:nvGraphicFramePr>
        <p:xfrm>
          <a:off x="1835696" y="2276872"/>
          <a:ext cx="3096344" cy="970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Формула" r:id="rId9" imgW="787320" imgH="228600" progId="Equation.3">
                  <p:embed/>
                </p:oleObj>
              </mc:Choice>
              <mc:Fallback>
                <p:oleObj name="Формула" r:id="rId9" imgW="7873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35696" y="2276872"/>
                        <a:ext cx="3096344" cy="970946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>
            <a:hlinkClick r:id="rId8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42233"/>
              </p:ext>
            </p:extLst>
          </p:nvPr>
        </p:nvGraphicFramePr>
        <p:xfrm>
          <a:off x="1835696" y="4797152"/>
          <a:ext cx="3024336" cy="878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Формула" r:id="rId11" imgW="787320" imgH="228600" progId="Equation.3">
                  <p:embed/>
                </p:oleObj>
              </mc:Choice>
              <mc:Fallback>
                <p:oleObj name="Формула" r:id="rId11" imgW="7873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35696" y="4797152"/>
                        <a:ext cx="3024336" cy="8780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76672"/>
            <a:ext cx="1333454" cy="1333454"/>
          </a:xfrm>
          <a:prstGeom prst="rect">
            <a:avLst/>
          </a:prstGeom>
          <a:solidFill>
            <a:schemeClr val="tx2"/>
          </a:solidFill>
        </p:spPr>
      </p:pic>
    </p:spTree>
    <p:extLst>
      <p:ext uri="{BB962C8B-B14F-4D97-AF65-F5344CB8AC3E}">
        <p14:creationId xmlns:p14="http://schemas.microsoft.com/office/powerpoint/2010/main" val="91877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hlinkClick r:id="rId2" action="ppaction://hlinksldjump"/>
              </a:rPr>
              <a:t>Правильно!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36912"/>
            <a:ext cx="2985559" cy="30259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9890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hlinkClick r:id="rId2" action="ppaction://hlinksldjump"/>
              </a:rPr>
              <a:t>Не правильно</a:t>
            </a:r>
            <a:r>
              <a:rPr lang="ru-RU" sz="4400" b="1" dirty="0" smtClean="0">
                <a:solidFill>
                  <a:srgbClr val="002060"/>
                </a:solidFill>
                <a:hlinkClick r:id="rId2" action="ppaction://hlinksldjump"/>
              </a:rPr>
              <a:t>!</a:t>
            </a:r>
            <a:r>
              <a:rPr lang="ru-RU" sz="4400" b="1" dirty="0" smtClean="0">
                <a:solidFill>
                  <a:srgbClr val="002060"/>
                </a:solidFill>
              </a:rPr>
              <a:t>  ПОДУМАЙ </a:t>
            </a:r>
            <a:r>
              <a:rPr lang="ru-RU" sz="4400" b="1" dirty="0" err="1" smtClean="0">
                <a:solidFill>
                  <a:srgbClr val="002060"/>
                </a:solidFill>
              </a:rPr>
              <a:t>еЩЁ</a:t>
            </a:r>
            <a:r>
              <a:rPr lang="ru-RU" sz="4400" b="1" dirty="0" smtClean="0">
                <a:solidFill>
                  <a:srgbClr val="002060"/>
                </a:solidFill>
              </a:rPr>
              <a:t>!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890" y="2795330"/>
            <a:ext cx="3193398" cy="293792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0247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 dir="r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488588"/>
              </p:ext>
            </p:extLst>
          </p:nvPr>
        </p:nvGraphicFramePr>
        <p:xfrm>
          <a:off x="2051720" y="692696"/>
          <a:ext cx="3096344" cy="1232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Формула" r:id="rId3" imgW="622080" imgH="241200" progId="Equation.3">
                  <p:embed/>
                </p:oleObj>
              </mc:Choice>
              <mc:Fallback>
                <p:oleObj name="Формула" r:id="rId3" imgW="62208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692696"/>
                        <a:ext cx="3096344" cy="1232811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hlinkClick r:id="rId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142274"/>
              </p:ext>
            </p:extLst>
          </p:nvPr>
        </p:nvGraphicFramePr>
        <p:xfrm>
          <a:off x="1979711" y="2492896"/>
          <a:ext cx="3069341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Формула" r:id="rId6" imgW="787320" imgH="203040" progId="Equation.3">
                  <p:embed/>
                </p:oleObj>
              </mc:Choice>
              <mc:Fallback>
                <p:oleObj name="Формула" r:id="rId6" imgW="7873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79711" y="2492896"/>
                        <a:ext cx="3069341" cy="792088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hlinkClick r:id="rId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694427"/>
              </p:ext>
            </p:extLst>
          </p:nvPr>
        </p:nvGraphicFramePr>
        <p:xfrm>
          <a:off x="1907704" y="3789040"/>
          <a:ext cx="3168352" cy="743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Формула" r:id="rId8" imgW="787320" imgH="203040" progId="Equation.3">
                  <p:embed/>
                </p:oleObj>
              </mc:Choice>
              <mc:Fallback>
                <p:oleObj name="Формула" r:id="rId8" imgW="7873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07704" y="3789040"/>
                        <a:ext cx="3168352" cy="743309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>
            <a:hlinkClick r:id="rId10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341022"/>
              </p:ext>
            </p:extLst>
          </p:nvPr>
        </p:nvGraphicFramePr>
        <p:xfrm>
          <a:off x="1979712" y="5013176"/>
          <a:ext cx="3096344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Формула" r:id="rId11" imgW="850680" imgH="203040" progId="Equation.3">
                  <p:embed/>
                </p:oleObj>
              </mc:Choice>
              <mc:Fallback>
                <p:oleObj name="Формула" r:id="rId11" imgW="8506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79712" y="5013176"/>
                        <a:ext cx="3096344" cy="792088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92696"/>
            <a:ext cx="1333454" cy="1333454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393" y="692696"/>
            <a:ext cx="1333454" cy="1333454"/>
          </a:xfrm>
          <a:prstGeom prst="rect">
            <a:avLst/>
          </a:prstGeom>
          <a:solidFill>
            <a:schemeClr val="tx2"/>
          </a:solidFill>
        </p:spPr>
      </p:pic>
    </p:spTree>
    <p:extLst>
      <p:ext uri="{BB962C8B-B14F-4D97-AF65-F5344CB8AC3E}">
        <p14:creationId xmlns:p14="http://schemas.microsoft.com/office/powerpoint/2010/main" val="333065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hlinkClick r:id="rId2" action="ppaction://hlinksldjump"/>
              </a:rPr>
              <a:t>Правильно!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36912"/>
            <a:ext cx="2985559" cy="30259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4282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dir="in"/>
      </p:transition>
    </mc:Choice>
    <mc:Fallback xmlns="">
      <p:transition spd="slow" advClick="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hlinkClick r:id="rId2" action="ppaction://hlinksldjump"/>
              </a:rPr>
              <a:t>Не правильно</a:t>
            </a:r>
            <a:r>
              <a:rPr lang="ru-RU" sz="4400" b="1" dirty="0" smtClean="0">
                <a:hlinkClick r:id="rId2" action="ppaction://hlinksldjump"/>
              </a:rPr>
              <a:t>!</a:t>
            </a:r>
            <a:r>
              <a:rPr lang="ru-RU" sz="4400" b="1" dirty="0" smtClean="0"/>
              <a:t>   ПОДУМАЙ ЕЩЁ!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996951"/>
            <a:ext cx="2691536" cy="272383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1863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 dir="ld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172184"/>
              </p:ext>
            </p:extLst>
          </p:nvPr>
        </p:nvGraphicFramePr>
        <p:xfrm>
          <a:off x="1835696" y="620688"/>
          <a:ext cx="3168352" cy="1171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Формула" r:id="rId3" imgW="799920" imgH="241200" progId="Equation.3">
                  <p:embed/>
                </p:oleObj>
              </mc:Choice>
              <mc:Fallback>
                <p:oleObj name="Формула" r:id="rId3" imgW="79992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5696" y="620688"/>
                        <a:ext cx="3168352" cy="1171559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hlinkClick r:id="rId5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839972"/>
              </p:ext>
            </p:extLst>
          </p:nvPr>
        </p:nvGraphicFramePr>
        <p:xfrm>
          <a:off x="1763688" y="2439103"/>
          <a:ext cx="3240360" cy="84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Формула" r:id="rId6" imgW="901440" imgH="203040" progId="Equation.3">
                  <p:embed/>
                </p:oleObj>
              </mc:Choice>
              <mc:Fallback>
                <p:oleObj name="Формула" r:id="rId6" imgW="9014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63688" y="2439103"/>
                        <a:ext cx="3240360" cy="846475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hlinkClick r:id="rId8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819876"/>
              </p:ext>
            </p:extLst>
          </p:nvPr>
        </p:nvGraphicFramePr>
        <p:xfrm>
          <a:off x="1835696" y="3717032"/>
          <a:ext cx="3096344" cy="808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Формула" r:id="rId9" imgW="901440" imgH="203040" progId="Equation.3">
                  <p:embed/>
                </p:oleObj>
              </mc:Choice>
              <mc:Fallback>
                <p:oleObj name="Формула" r:id="rId9" imgW="9014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35696" y="3717032"/>
                        <a:ext cx="3096344" cy="808853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>
            <a:hlinkClick r:id="rId8" action="ppaction://hlinksldjump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795562"/>
              </p:ext>
            </p:extLst>
          </p:nvPr>
        </p:nvGraphicFramePr>
        <p:xfrm>
          <a:off x="1835696" y="4941168"/>
          <a:ext cx="3024336" cy="80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Формула" r:id="rId11" imgW="888840" imgH="203040" progId="Equation.3">
                  <p:embed/>
                </p:oleObj>
              </mc:Choice>
              <mc:Fallback>
                <p:oleObj name="Формула" r:id="rId11" imgW="8888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35696" y="4941168"/>
                        <a:ext cx="3024336" cy="801162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393" y="548680"/>
            <a:ext cx="1333454" cy="1333454"/>
          </a:xfrm>
          <a:prstGeom prst="rect">
            <a:avLst/>
          </a:prstGeom>
          <a:solidFill>
            <a:schemeClr val="tx2"/>
          </a:solidFill>
        </p:spPr>
      </p:pic>
    </p:spTree>
    <p:extLst>
      <p:ext uri="{BB962C8B-B14F-4D97-AF65-F5344CB8AC3E}">
        <p14:creationId xmlns:p14="http://schemas.microsoft.com/office/powerpoint/2010/main" val="4205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hlinkClick r:id="rId2" action="ppaction://hlinksldjump"/>
              </a:rPr>
              <a:t>Правильно!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451643"/>
            <a:ext cx="3168352" cy="32112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7569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Углы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228</TotalTime>
  <Words>43</Words>
  <Application>Microsoft Office PowerPoint</Application>
  <PresentationFormat>Экран (4:3)</PresentationFormat>
  <Paragraphs>13</Paragraphs>
  <Slides>17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Углы</vt:lpstr>
      <vt:lpstr>Трек</vt:lpstr>
      <vt:lpstr>Формула</vt:lpstr>
      <vt:lpstr>       Тест по теме  «Возведение в квадрат суммы  и разности двух выражений».                                                            Ягудина Зимфира раисовна                                                                        мбоу «новозареченская сош»                                                                                   Бавлинского района РТ </vt:lpstr>
      <vt:lpstr>Презентация PowerPoint</vt:lpstr>
      <vt:lpstr>Правильно!</vt:lpstr>
      <vt:lpstr>Не правильно!  ПОДУМАЙ еЩЁ!</vt:lpstr>
      <vt:lpstr>Презентация PowerPoint</vt:lpstr>
      <vt:lpstr>Правильно!</vt:lpstr>
      <vt:lpstr>Не правильно!   ПОДУМАЙ ЕЩЁ!</vt:lpstr>
      <vt:lpstr>Презентация PowerPoint</vt:lpstr>
      <vt:lpstr>Правильно!</vt:lpstr>
      <vt:lpstr>Не правильно!  Подумай ещЁ!</vt:lpstr>
      <vt:lpstr>Презентация PowerPoint</vt:lpstr>
      <vt:lpstr>Правильно!</vt:lpstr>
      <vt:lpstr>Не правильно!  Подумай ещЁ!</vt:lpstr>
      <vt:lpstr>Презентация PowerPoint</vt:lpstr>
      <vt:lpstr>Правильно!</vt:lpstr>
      <vt:lpstr>Не правильно!   Подумай ещЁ!</vt:lpstr>
      <vt:lpstr>МОЛОДЕЦ!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Земфира</dc:creator>
  <cp:lastModifiedBy>Земфира</cp:lastModifiedBy>
  <cp:revision>27</cp:revision>
  <dcterms:created xsi:type="dcterms:W3CDTF">2012-04-23T10:17:29Z</dcterms:created>
  <dcterms:modified xsi:type="dcterms:W3CDTF">2012-04-29T16:14:21Z</dcterms:modified>
</cp:coreProperties>
</file>