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6" r:id="rId2"/>
    <p:sldId id="264" r:id="rId3"/>
    <p:sldId id="260" r:id="rId4"/>
    <p:sldId id="263" r:id="rId5"/>
    <p:sldId id="258" r:id="rId6"/>
    <p:sldId id="265" r:id="rId7"/>
    <p:sldId id="259" r:id="rId8"/>
    <p:sldId id="266" r:id="rId9"/>
    <p:sldId id="268" r:id="rId10"/>
    <p:sldId id="269" r:id="rId11"/>
    <p:sldId id="271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953B6-19E7-41D0-915E-1674BC21637C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67971-FF33-4E84-9A83-764262ED7A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67971-FF33-4E84-9A83-764262ED7AD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83743-55EC-438A-86C7-F04EEB8FF4B2}" type="datetimeFigureOut">
              <a:rPr lang="ru-RU" smtClean="0"/>
              <a:pPr/>
              <a:t>08.04.2012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CCB1B-E766-439D-BFDF-8CA2EFA085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9"/>
            <a:ext cx="5286412" cy="785817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МБОУ «Средняя общеобразовательная школа №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г. Новоалтайска Алтайского края»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357562"/>
            <a:ext cx="6929486" cy="2857520"/>
          </a:xfrm>
        </p:spPr>
        <p:txBody>
          <a:bodyPr/>
          <a:lstStyle/>
          <a:p>
            <a:pPr algn="l"/>
            <a:endParaRPr lang="ru-RU" sz="4000" b="1" dirty="0" smtClean="0">
              <a:solidFill>
                <a:srgbClr val="7030A0"/>
              </a:solidFill>
            </a:endParaRPr>
          </a:p>
          <a:p>
            <a:pPr algn="l"/>
            <a:r>
              <a:rPr lang="ru-RU" sz="4000" b="1" dirty="0" err="1" smtClean="0">
                <a:solidFill>
                  <a:srgbClr val="7030A0"/>
                </a:solidFill>
              </a:rPr>
              <a:t>Гузей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</a:rPr>
              <a:t>Наталья </a:t>
            </a:r>
            <a:r>
              <a:rPr lang="ru-RU" sz="4000" b="1" dirty="0" smtClean="0">
                <a:solidFill>
                  <a:srgbClr val="7030A0"/>
                </a:solidFill>
              </a:rPr>
              <a:t>Владимировна</a:t>
            </a: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УЧИТЕЛЬ 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РУССКОГО ЯЗЫКА И ЛИТЕРАТУРЫ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Копия2.JPG"/>
          <p:cNvPicPr>
            <a:picLocks noChangeAspect="1"/>
          </p:cNvPicPr>
          <p:nvPr/>
        </p:nvPicPr>
        <p:blipFill>
          <a:blip r:embed="rId2" cstate="screen">
            <a:lum bright="20000" contrast="30000"/>
          </a:blip>
          <a:stretch>
            <a:fillRect/>
          </a:stretch>
        </p:blipFill>
        <p:spPr>
          <a:xfrm>
            <a:off x="6143636" y="428604"/>
            <a:ext cx="2500330" cy="2875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МОИ  ДОСТИЖЕНИЯ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IMG_2211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bright="10000" contrast="40000"/>
          </a:blip>
          <a:srcRect/>
          <a:stretch>
            <a:fillRect/>
          </a:stretch>
        </p:blipFill>
        <p:spPr>
          <a:xfrm>
            <a:off x="6357950" y="1428736"/>
            <a:ext cx="2357454" cy="3238523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Содержимое 6" descr="IMG_2198.jpg"/>
          <p:cNvPicPr>
            <a:picLocks noChangeAspect="1"/>
          </p:cNvPicPr>
          <p:nvPr/>
        </p:nvPicPr>
        <p:blipFill>
          <a:blip r:embed="rId3" cstate="screen">
            <a:lum bright="10000" contrast="40000"/>
          </a:blip>
          <a:stretch>
            <a:fillRect/>
          </a:stretch>
        </p:blipFill>
        <p:spPr>
          <a:xfrm>
            <a:off x="857224" y="3125388"/>
            <a:ext cx="4786346" cy="3589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42910" y="1000108"/>
            <a:ext cx="5143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В 2006 ГОДУ УЧАСТНИК И ПОБЕДИТЕЛЬ КОНКУРСА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«УЧИТЕЛЬ ГОДА - 2007» 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Г. НОВОАЛТАЙСКА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4" descr="IMG_2199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lum bright="20000" contrast="40000"/>
          </a:blip>
          <a:stretch>
            <a:fillRect/>
          </a:stretch>
        </p:blipFill>
        <p:spPr>
          <a:xfrm>
            <a:off x="204727" y="332140"/>
            <a:ext cx="5081653" cy="3811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Содержимое 7" descr="IMG_2200.jpg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lum bright="10000" contrast="40000"/>
          </a:blip>
          <a:stretch>
            <a:fillRect/>
          </a:stretch>
        </p:blipFill>
        <p:spPr>
          <a:xfrm rot="416909">
            <a:off x="4425342" y="2976145"/>
            <a:ext cx="4529793" cy="3397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28596" y="4714884"/>
            <a:ext cx="3683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Группа поддержки на конкурсе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«Учитель года»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УЧАСТНИК КРАЕВОГО КОНКУРСА «УЧИТЕЛЬ ГОДА АЛТАЯ – 2007»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Содержимое 5" descr="P1020551.jpg"/>
          <p:cNvPicPr>
            <a:picLocks noGrp="1" noChangeAspect="1"/>
          </p:cNvPicPr>
          <p:nvPr>
            <p:ph sz="quarter" idx="4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714876" y="2000240"/>
            <a:ext cx="3785493" cy="3040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Содержимое 11" descr="IMG_2208.jpg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lum bright="10000"/>
          </a:blip>
          <a:stretch>
            <a:fillRect/>
          </a:stretch>
        </p:blipFill>
        <p:spPr>
          <a:xfrm>
            <a:off x="714348" y="2000240"/>
            <a:ext cx="2963466" cy="3951288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ПОБЕДИТЕЛЬ  КОНКУРСА ЛУЧШИХ УЧИТЕЛЕЙ РОССИЙСКОЙ ФЕДЕРАЦИИ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В  ПНПО (2008 Г.)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_1376 обработано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bright="20000" contrast="30000"/>
          </a:blip>
          <a:srcRect/>
          <a:stretch>
            <a:fillRect/>
          </a:stretch>
        </p:blipFill>
        <p:spPr>
          <a:xfrm>
            <a:off x="5786446" y="2357430"/>
            <a:ext cx="2446316" cy="3939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2209.jpg"/>
          <p:cNvPicPr>
            <a:picLocks noChangeAspect="1"/>
          </p:cNvPicPr>
          <p:nvPr/>
        </p:nvPicPr>
        <p:blipFill>
          <a:blip r:embed="rId3" cstate="screen">
            <a:lum bright="20000" contrast="20000"/>
          </a:blip>
          <a:srcRect/>
          <a:stretch>
            <a:fillRect/>
          </a:stretch>
        </p:blipFill>
        <p:spPr>
          <a:xfrm>
            <a:off x="857224" y="2357430"/>
            <a:ext cx="2786082" cy="3929090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428604"/>
            <a:ext cx="5715040" cy="178595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C00000"/>
                </a:solidFill>
              </a:rPr>
              <a:t>ПОБЕДИТЕЛЬ КРАЕВОГО ОБРАЗОВАТЕЛЬНОГО КОНКУРСА «ИННОВАЦИОННЫЙ ПРОЕКТ» 2007 Г.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IMG_2204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bright="10000" contrast="30000"/>
          </a:blip>
          <a:stretch>
            <a:fillRect/>
          </a:stretch>
        </p:blipFill>
        <p:spPr>
          <a:xfrm>
            <a:off x="410737" y="285728"/>
            <a:ext cx="2303875" cy="3071834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 descr="IMG_2202.jpg"/>
          <p:cNvPicPr>
            <a:picLocks noChangeAspect="1"/>
          </p:cNvPicPr>
          <p:nvPr/>
        </p:nvPicPr>
        <p:blipFill>
          <a:blip r:embed="rId3" cstate="screen">
            <a:lum bright="10000" contrast="20000"/>
          </a:blip>
          <a:stretch>
            <a:fillRect/>
          </a:stretch>
        </p:blipFill>
        <p:spPr>
          <a:xfrm>
            <a:off x="428596" y="3643314"/>
            <a:ext cx="2285998" cy="3047996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214679" y="4214818"/>
            <a:ext cx="5500726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ПРИЗЕР ШКОЛЬНОГО КОНКУРСА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КОМПЬЮТЕРНЫХ 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ПРЕЗЕНТАЦИЙ (2008 Г.)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Участник  Всероссийского фестиваля «Открытый урок»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IMG_2191.jpg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lum bright="10000" contrast="20000"/>
          </a:blip>
          <a:srcRect/>
          <a:stretch>
            <a:fillRect/>
          </a:stretch>
        </p:blipFill>
        <p:spPr>
          <a:xfrm>
            <a:off x="500034" y="2214554"/>
            <a:ext cx="3936479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7" descr="IMG_2205.jpg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5072066" y="1600200"/>
            <a:ext cx="3500462" cy="51574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2206.jpg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lum bright="10000" contrast="30000"/>
          </a:blip>
          <a:stretch>
            <a:fillRect/>
          </a:stretch>
        </p:blipFill>
        <p:spPr>
          <a:xfrm>
            <a:off x="428596" y="428604"/>
            <a:ext cx="2071702" cy="2762270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Содержимое 9" descr="IMG_2210.jpg"/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lum bright="10000" contrast="20000"/>
          </a:blip>
          <a:stretch>
            <a:fillRect/>
          </a:stretch>
        </p:blipFill>
        <p:spPr>
          <a:xfrm>
            <a:off x="428596" y="3643314"/>
            <a:ext cx="2089562" cy="2786082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3357555" y="285729"/>
            <a:ext cx="5500726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ПОБЕДИТЕЛЬ  ГОРОДСКОЙ КОНФЕРЕНЦИИ УЧИТЕЛЕЙ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«</a:t>
            </a:r>
            <a:r>
              <a:rPr lang="ru-RU" sz="2800" dirty="0" err="1" smtClean="0">
                <a:solidFill>
                  <a:srgbClr val="C00000"/>
                </a:solidFill>
              </a:rPr>
              <a:t>Компетентностный</a:t>
            </a:r>
            <a:r>
              <a:rPr lang="ru-RU" sz="2800" dirty="0" smtClean="0">
                <a:solidFill>
                  <a:srgbClr val="C00000"/>
                </a:solidFill>
              </a:rPr>
              <a:t> подход как условие реализации КПМО» 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(2009 Г.)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6051" y="3643314"/>
            <a:ext cx="3143271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ПРИЗЕР  ГОРОДСКОГО КОНКУРСА «ГОРИ, ГОРИ, ЗВЕЗДА ПОЭТА», ПОСВЯЩЕННОГО ЮБИЛЕЮ Л.С.МЕРЗЛИКИНА (2010 Г.)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Копия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143636" y="3929066"/>
            <a:ext cx="2784799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105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357158" y="1071546"/>
            <a:ext cx="1573337" cy="2278627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2357422" y="1214422"/>
            <a:ext cx="57150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Канищева Мария</a:t>
            </a:r>
            <a:r>
              <a:rPr lang="ru-RU" sz="2400" dirty="0" smtClean="0">
                <a:solidFill>
                  <a:srgbClr val="002060"/>
                </a:solidFill>
              </a:rPr>
              <a:t>, ученица 6Б класса, победитель городского конкурса «Будущее Алтая» (2009 - 2010 </a:t>
            </a:r>
            <a:r>
              <a:rPr lang="ru-RU" sz="2400" dirty="0" err="1" smtClean="0">
                <a:solidFill>
                  <a:srgbClr val="002060"/>
                </a:solidFill>
              </a:rPr>
              <a:t>уч</a:t>
            </a:r>
            <a:r>
              <a:rPr lang="ru-RU" sz="2400" dirty="0" smtClean="0">
                <a:solidFill>
                  <a:srgbClr val="002060"/>
                </a:solidFill>
              </a:rPr>
              <a:t>. г.)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4214818"/>
            <a:ext cx="542928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Бабич Анастасия</a:t>
            </a:r>
            <a:r>
              <a:rPr lang="ru-RU" sz="2400" dirty="0" smtClean="0">
                <a:solidFill>
                  <a:srgbClr val="002060"/>
                </a:solidFill>
              </a:rPr>
              <a:t>, ученица 9Б класса, победитель </a:t>
            </a:r>
            <a:r>
              <a:rPr lang="ru-RU" sz="2400" b="1" dirty="0" smtClean="0">
                <a:solidFill>
                  <a:srgbClr val="002060"/>
                </a:solidFill>
              </a:rPr>
              <a:t>городской </a:t>
            </a:r>
            <a:r>
              <a:rPr lang="ru-RU" sz="2400" dirty="0" smtClean="0">
                <a:solidFill>
                  <a:srgbClr val="002060"/>
                </a:solidFill>
              </a:rPr>
              <a:t>олимпиады по литературе и призер (2 место) </a:t>
            </a:r>
            <a:r>
              <a:rPr lang="ru-RU" sz="2400" b="1" dirty="0" smtClean="0">
                <a:solidFill>
                  <a:srgbClr val="002060"/>
                </a:solidFill>
              </a:rPr>
              <a:t>краевой </a:t>
            </a:r>
            <a:r>
              <a:rPr lang="ru-RU" sz="2400" dirty="0" smtClean="0">
                <a:solidFill>
                  <a:srgbClr val="002060"/>
                </a:solidFill>
              </a:rPr>
              <a:t>олимпиады (2009-2010 учебный год). Награждена </a:t>
            </a:r>
            <a:r>
              <a:rPr lang="ru-RU" sz="2400" b="1" dirty="0" smtClean="0">
                <a:solidFill>
                  <a:srgbClr val="002060"/>
                </a:solidFill>
              </a:rPr>
              <a:t>Дипломом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8" name="Рисунок 7" descr="фото9 129.jpg"/>
          <p:cNvPicPr>
            <a:picLocks noChangeAspect="1"/>
          </p:cNvPicPr>
          <p:nvPr/>
        </p:nvPicPr>
        <p:blipFill>
          <a:blip r:embed="rId3" cstate="screen">
            <a:lum bright="-10000" contrast="20000"/>
          </a:blip>
          <a:stretch>
            <a:fillRect/>
          </a:stretch>
        </p:blipFill>
        <p:spPr>
          <a:xfrm>
            <a:off x="285720" y="3893520"/>
            <a:ext cx="2000264" cy="275016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571604" y="214290"/>
            <a:ext cx="6643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ДОСТИЖЕНИЯ МОИХ УЧЕНИКОВ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207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bright="10000" contrast="10000"/>
          </a:blip>
          <a:stretch>
            <a:fillRect/>
          </a:stretch>
        </p:blipFill>
        <p:spPr>
          <a:xfrm>
            <a:off x="6786578" y="285728"/>
            <a:ext cx="2071702" cy="2762270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571480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</a:rPr>
              <a:t>Бутакова</a:t>
            </a:r>
            <a:r>
              <a:rPr lang="ru-RU" sz="2000" b="1" dirty="0" smtClean="0">
                <a:solidFill>
                  <a:srgbClr val="C00000"/>
                </a:solidFill>
              </a:rPr>
              <a:t> Мария</a:t>
            </a:r>
            <a:r>
              <a:rPr lang="ru-RU" sz="2000" dirty="0" smtClean="0">
                <a:solidFill>
                  <a:srgbClr val="C00000"/>
                </a:solidFill>
              </a:rPr>
              <a:t>, ученица 7А класса, и </a:t>
            </a:r>
            <a:r>
              <a:rPr lang="ru-RU" sz="2000" b="1" dirty="0" err="1" smtClean="0">
                <a:solidFill>
                  <a:srgbClr val="C00000"/>
                </a:solidFill>
              </a:rPr>
              <a:t>Басараб</a:t>
            </a:r>
            <a:r>
              <a:rPr lang="ru-RU" sz="2000" b="1" dirty="0" smtClean="0">
                <a:solidFill>
                  <a:srgbClr val="C00000"/>
                </a:solidFill>
              </a:rPr>
              <a:t> Юлия, </a:t>
            </a:r>
            <a:r>
              <a:rPr lang="ru-RU" sz="2000" dirty="0" smtClean="0">
                <a:solidFill>
                  <a:srgbClr val="C00000"/>
                </a:solidFill>
              </a:rPr>
              <a:t>ученица 9Б класса, награждены </a:t>
            </a:r>
            <a:r>
              <a:rPr lang="ru-RU" sz="2000" b="1" dirty="0" smtClean="0">
                <a:solidFill>
                  <a:srgbClr val="C00000"/>
                </a:solidFill>
              </a:rPr>
              <a:t>Дипломами</a:t>
            </a:r>
            <a:r>
              <a:rPr lang="ru-RU" sz="2000" dirty="0" smtClean="0">
                <a:solidFill>
                  <a:srgbClr val="C00000"/>
                </a:solidFill>
              </a:rPr>
              <a:t> за участие и хороший результат во Всероссийском «Молодежном филологическом чемпионате» (2010 г.)</a:t>
            </a:r>
          </a:p>
        </p:txBody>
      </p:sp>
      <p:pic>
        <p:nvPicPr>
          <p:cNvPr id="6" name="Рисунок 5" descr="фото9 22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85720" y="3500438"/>
            <a:ext cx="1714635" cy="2357454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" name="Рисунок 6" descr="фото9 130.jpg"/>
          <p:cNvPicPr>
            <a:picLocks noChangeAspect="1"/>
          </p:cNvPicPr>
          <p:nvPr/>
        </p:nvPicPr>
        <p:blipFill>
          <a:blip r:embed="rId4" cstate="screen">
            <a:lum bright="-10000" contrast="10000"/>
          </a:blip>
          <a:stretch>
            <a:fillRect/>
          </a:stretch>
        </p:blipFill>
        <p:spPr>
          <a:xfrm>
            <a:off x="285720" y="285727"/>
            <a:ext cx="1928826" cy="265194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071670" y="3643314"/>
            <a:ext cx="4643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</a:rPr>
              <a:t>Лагунова</a:t>
            </a:r>
            <a:r>
              <a:rPr lang="ru-RU" sz="2400" b="1" dirty="0" smtClean="0">
                <a:solidFill>
                  <a:srgbClr val="C00000"/>
                </a:solidFill>
              </a:rPr>
              <a:t> Катя, </a:t>
            </a:r>
            <a:r>
              <a:rPr lang="ru-RU" sz="2400" b="1" dirty="0" err="1" smtClean="0">
                <a:solidFill>
                  <a:srgbClr val="C00000"/>
                </a:solidFill>
              </a:rPr>
              <a:t>Кузьменко</a:t>
            </a:r>
            <a:r>
              <a:rPr lang="ru-RU" sz="2400" b="1" dirty="0" smtClean="0">
                <a:solidFill>
                  <a:srgbClr val="C00000"/>
                </a:solidFill>
              </a:rPr>
              <a:t> Юля</a:t>
            </a:r>
            <a:r>
              <a:rPr lang="ru-RU" sz="2400" dirty="0" smtClean="0">
                <a:solidFill>
                  <a:srgbClr val="C00000"/>
                </a:solidFill>
              </a:rPr>
              <a:t>, учащиеся 7Б класса, призеры краевого конкурса «Вдохновение» (2010 г.)</a:t>
            </a:r>
          </a:p>
        </p:txBody>
      </p:sp>
      <p:pic>
        <p:nvPicPr>
          <p:cNvPr id="9" name="Рисунок 8" descr="фото9 222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715140" y="3571876"/>
            <a:ext cx="1714512" cy="235728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9298"/>
            <a:ext cx="9263064" cy="694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IMG_3315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lum contrast="10000"/>
          </a:blip>
          <a:stretch>
            <a:fillRect/>
          </a:stretch>
        </p:blipFill>
        <p:spPr>
          <a:xfrm>
            <a:off x="214282" y="142852"/>
            <a:ext cx="4357718" cy="3268289"/>
          </a:xfrm>
        </p:spPr>
      </p:pic>
      <p:pic>
        <p:nvPicPr>
          <p:cNvPr id="12" name="Рисунок 11" descr="IMG_3309.jpg"/>
          <p:cNvPicPr>
            <a:picLocks noChangeAspect="1"/>
          </p:cNvPicPr>
          <p:nvPr/>
        </p:nvPicPr>
        <p:blipFill>
          <a:blip r:embed="rId3" cstate="screen">
            <a:lum contrast="10000"/>
          </a:blip>
          <a:stretch>
            <a:fillRect/>
          </a:stretch>
        </p:blipFill>
        <p:spPr>
          <a:xfrm>
            <a:off x="4857752" y="142827"/>
            <a:ext cx="4071966" cy="3053975"/>
          </a:xfrm>
          <a:prstGeom prst="rect">
            <a:avLst/>
          </a:prstGeom>
        </p:spPr>
      </p:pic>
      <p:pic>
        <p:nvPicPr>
          <p:cNvPr id="13" name="Рисунок 12" descr="IMG_3308.jpg"/>
          <p:cNvPicPr>
            <a:picLocks noChangeAspect="1"/>
          </p:cNvPicPr>
          <p:nvPr/>
        </p:nvPicPr>
        <p:blipFill>
          <a:blip r:embed="rId4" cstate="screen">
            <a:lum contrast="20000"/>
          </a:blip>
          <a:stretch>
            <a:fillRect/>
          </a:stretch>
        </p:blipFill>
        <p:spPr>
          <a:xfrm>
            <a:off x="4810158" y="3500438"/>
            <a:ext cx="4190997" cy="31432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5720" y="3929066"/>
            <a:ext cx="42148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Ежегодное участие в декаде русского языка, литературы и Недели детской книги.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238</Words>
  <Application>Microsoft Office PowerPoint</Application>
  <PresentationFormat>Экран (4:3)</PresentationFormat>
  <Paragraphs>28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МБОУ «Средняя общеобразовательная школа №1  г. Новоалтайска Алтайского края»</vt:lpstr>
      <vt:lpstr>МОИ  ДОСТИЖЕНИЯ</vt:lpstr>
      <vt:lpstr>Слайд 3</vt:lpstr>
      <vt:lpstr>УЧАСТНИК КРАЕВОГО КОНКУРСА «УЧИТЕЛЬ ГОДА АЛТАЯ – 2007»</vt:lpstr>
      <vt:lpstr>ПОБЕДИТЕЛЬ  КОНКУРСА ЛУЧШИХ УЧИТЕЛЕЙ РОССИЙСКОЙ ФЕДЕРАЦИИ  В  ПНПО (2008 Г.)</vt:lpstr>
      <vt:lpstr>ПОБЕДИТЕЛЬ КРАЕВОГО ОБРАЗОВАТЕЛЬНОГО КОНКУРСА «ИННОВАЦИОННЫЙ ПРОЕКТ» 2007 Г.</vt:lpstr>
      <vt:lpstr>Участник  Всероссийского фестиваля «Открытый урок»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Борис</dc:creator>
  <cp:lastModifiedBy>Администратор</cp:lastModifiedBy>
  <cp:revision>22</cp:revision>
  <dcterms:created xsi:type="dcterms:W3CDTF">2010-10-10T07:42:30Z</dcterms:created>
  <dcterms:modified xsi:type="dcterms:W3CDTF">2012-04-08T02:57:17Z</dcterms:modified>
</cp:coreProperties>
</file>