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70" r:id="rId9"/>
    <p:sldId id="262" r:id="rId10"/>
    <p:sldId id="271" r:id="rId11"/>
    <p:sldId id="274" r:id="rId12"/>
    <p:sldId id="263" r:id="rId13"/>
    <p:sldId id="272" r:id="rId14"/>
    <p:sldId id="264" r:id="rId15"/>
    <p:sldId id="273" r:id="rId16"/>
    <p:sldId id="265" r:id="rId17"/>
    <p:sldId id="267" r:id="rId18"/>
    <p:sldId id="26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i.ru/static/111/2_15372.html" TargetMode="External"/><Relationship Id="rId2" Type="http://schemas.openxmlformats.org/officeDocument/2006/relationships/hyperlink" Target="http://ria.ru/sport/20081125/15585373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tvetin.ru/osport/14224-chto-takoe-fristajl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.rufox.ru/files/big2/584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1"/>
            <a:ext cx="8763017" cy="6572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857224" y="642918"/>
            <a:ext cx="76438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Устное и письменное сложение и вычитание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 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+ 509 = 600                         2)   к – 219 =567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= 600 + 509                                  к = 567 + 219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=1109                                          к = 786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3)416 +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=701                           4) 900 – у =99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Х = 701 – 416                              у = 900 + 99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Х = 385                                        у = 999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5) у – 804 = 804                            6) 317 + с = 317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у = 804 – 804                                с = 317 - 317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у = 0                                                с = 0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71678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+ 509 = 600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  к – 219 =567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= 600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509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= 567 + 219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=91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=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786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3)416 +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=701                           4) 900 – у =99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Х = 701 – 416                              у = 900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99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Х =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285                                   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801</a:t>
            </a:r>
          </a:p>
          <a:p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5) у – 804 = 804                            6) 317 + с = 317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у = 804 +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804                                с = 317 - 317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1608                                  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= 0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56_orig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813823">
            <a:off x="571472" y="3214686"/>
            <a:ext cx="4826000" cy="3238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929198"/>
            <a:ext cx="4286248" cy="121444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фристайл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60909snakeencfree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43103">
            <a:off x="4593625" y="486053"/>
            <a:ext cx="4865533" cy="3373436"/>
          </a:xfrm>
          <a:prstGeom prst="rect">
            <a:avLst/>
          </a:prstGeom>
        </p:spPr>
      </p:pic>
      <p:pic>
        <p:nvPicPr>
          <p:cNvPr id="6" name="Рисунок 5" descr="freestyle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34625">
            <a:off x="500034" y="285728"/>
            <a:ext cx="257873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СРАВНИ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450 + 350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420 + 360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500 – 400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540 – 440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4200 –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3100…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4800 – 2900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370 + 30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320 + 60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16054" y="140127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78066" y="1214864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963841" y="2100689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692254" y="3429427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7.40741E-7 L -0.76388 0.27292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71 -0.00023 L -0.88681 0.25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99 -0.03496 L -0.87691 0.227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96296E-6 L -0.81112 0.16783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67310855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67500" cy="44386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704088"/>
            <a:ext cx="3686172" cy="11430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кёрлинг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20625" y="3500438"/>
            <a:ext cx="4842399" cy="31527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r>
              <a:rPr lang="ru-RU" dirty="0" smtClean="0"/>
              <a:t>Замени знаки * нужными цифрами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72*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 *52                      + 5**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1*3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6*4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*79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*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98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28*                        *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381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52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02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79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98                      28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381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857287" y="1606263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01809" y="268735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714411" y="3546188"/>
            <a:ext cx="5000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714411" y="4308188"/>
            <a:ext cx="5000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409238" y="509717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_kol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428604"/>
            <a:ext cx="8229600" cy="5765264"/>
          </a:xfrm>
        </p:spPr>
      </p:pic>
      <p:pic>
        <p:nvPicPr>
          <p:cNvPr id="5" name="Picture 12" descr="звез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28625" y="0"/>
            <a:ext cx="2027238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звез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596845">
            <a:off x="214282" y="3143248"/>
            <a:ext cx="2027238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звез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291080">
            <a:off x="3571868" y="3500438"/>
            <a:ext cx="2027238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звез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01504">
            <a:off x="5643570" y="785794"/>
            <a:ext cx="2027238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/>
              </a:rPr>
              <a:t>Рефлексия деятельности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сегодня я узнал…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было интересно…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было трудно…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выполнял задания…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понял, что…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теперь я могу…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почувствовал, что…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приобрел…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научился…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у меня получилось 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смог…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я попробую…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меня удивило…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урок дал мне для жизни…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effectLst/>
              </a:rPr>
              <a:t>мне захотелось…</a:t>
            </a:r>
          </a:p>
        </p:txBody>
      </p:sp>
      <p:pic>
        <p:nvPicPr>
          <p:cNvPr id="22532" name="Picture 4" descr="21M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916113"/>
            <a:ext cx="28749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714348" y="571480"/>
            <a:ext cx="7743853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урок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  <p:pic>
        <p:nvPicPr>
          <p:cNvPr id="35843" name="Picture 3" descr="MCj034336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05263"/>
            <a:ext cx="29527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178050" y="2471738"/>
            <a:ext cx="448295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</a:rPr>
              <a:t>Спасибо </a:t>
            </a:r>
            <a:r>
              <a:rPr lang="ru-RU" sz="2400" b="1" dirty="0" smtClean="0">
                <a:solidFill>
                  <a:schemeClr val="accent1"/>
                </a:solidFill>
              </a:rPr>
              <a:t>вам, </a:t>
            </a:r>
            <a:r>
              <a:rPr lang="ru-RU" sz="2400" b="1" dirty="0">
                <a:solidFill>
                  <a:schemeClr val="accent1"/>
                </a:solidFill>
              </a:rPr>
              <a:t>друзья,</a:t>
            </a:r>
          </a:p>
          <a:p>
            <a:pPr algn="ctr"/>
            <a:r>
              <a:rPr lang="ru-RU" sz="2400" b="1" dirty="0">
                <a:solidFill>
                  <a:schemeClr val="accent1"/>
                </a:solidFill>
              </a:rPr>
              <a:t>За ваши верные </a:t>
            </a:r>
            <a:r>
              <a:rPr lang="ru-RU" sz="2400" b="1" dirty="0" smtClean="0">
                <a:solidFill>
                  <a:schemeClr val="accent1"/>
                </a:solidFill>
              </a:rPr>
              <a:t>решения</a:t>
            </a:r>
            <a:r>
              <a:rPr lang="ru-RU" sz="2400" b="1" dirty="0">
                <a:solidFill>
                  <a:schemeClr val="accent1"/>
                </a:solidFill>
              </a:rPr>
              <a:t>,</a:t>
            </a:r>
          </a:p>
          <a:p>
            <a:pPr algn="ctr"/>
            <a:r>
              <a:rPr lang="ru-RU" sz="2400" b="1" dirty="0">
                <a:solidFill>
                  <a:schemeClr val="accent1"/>
                </a:solidFill>
              </a:rPr>
              <a:t>И помнить будем мы всегда, </a:t>
            </a:r>
          </a:p>
          <a:p>
            <a:pPr algn="ctr"/>
            <a:r>
              <a:rPr lang="ru-RU" sz="2400" b="1" dirty="0">
                <a:solidFill>
                  <a:schemeClr val="accent1"/>
                </a:solidFill>
              </a:rPr>
              <a:t>Что математика нужна</a:t>
            </a:r>
          </a:p>
          <a:p>
            <a:pPr algn="ctr" eaLnBrk="0" hangingPunct="0"/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5" name="Picture 5" descr="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99788"/>
            <a:ext cx="4241808" cy="249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http://ria.ru/sport/20081125/155853738.html#ixzz27x53Qf49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http://www.ski.ru/static/111/2_15372.html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http://otvetin.ru/osport/14224-chto-takoe-fristajl.html</a:t>
            </a:r>
            <a:endParaRPr lang="ru-RU" dirty="0" smtClean="0"/>
          </a:p>
          <a:p>
            <a:r>
              <a:rPr lang="ru-RU" dirty="0" err="1" smtClean="0"/>
              <a:t>u.wikipedia.org</a:t>
            </a:r>
            <a:r>
              <a:rPr lang="ru-RU" dirty="0" smtClean="0"/>
              <a:t>/</a:t>
            </a:r>
            <a:r>
              <a:rPr lang="ru-RU" dirty="0" err="1" smtClean="0"/>
              <a:t>wiki</a:t>
            </a:r>
            <a:r>
              <a:rPr lang="ru-RU" dirty="0" smtClean="0"/>
              <a:t>/Скелетон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g.gazeta.ru/files3/329/4578329/upload-3-pic4-452x302-570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7" y="0"/>
            <a:ext cx="90882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14358"/>
          <a:ext cx="8229600" cy="5768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952506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306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1600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17000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816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2506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2506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5250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2506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2506">
                <a:tc>
                  <a:txBody>
                    <a:bodyPr/>
                    <a:lstStyle/>
                    <a:p>
                      <a:r>
                        <a:rPr lang="ru-RU" sz="54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431" y="0"/>
            <a:ext cx="9094569" cy="6858000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4795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3577"/>
          </a:xfrm>
        </p:spPr>
      </p:pic>
      <p:pic>
        <p:nvPicPr>
          <p:cNvPr id="5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571744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142984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571744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85926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71678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аним Вечный 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571744"/>
            <a:ext cx="48577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сноуборд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250px-Shakedown_2008_Figur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96491">
            <a:off x="5143504" y="214290"/>
            <a:ext cx="4929222" cy="3903945"/>
          </a:xfrm>
          <a:prstGeom prst="rect">
            <a:avLst/>
          </a:prstGeom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95243">
            <a:off x="373202" y="2759554"/>
            <a:ext cx="4848694" cy="3533794"/>
          </a:xfrm>
          <a:prstGeom prst="rect">
            <a:avLst/>
          </a:prstGeom>
        </p:spPr>
      </p:pic>
      <p:pic>
        <p:nvPicPr>
          <p:cNvPr id="11" name="Picture 186" descr="avatar-44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 rot="1062379">
            <a:off x="6429388" y="4714884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0px-Brady_Canfield_skeleton_start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048000" cy="4064000"/>
          </a:xfrm>
        </p:spPr>
      </p:pic>
      <p:pic>
        <p:nvPicPr>
          <p:cNvPr id="5" name="Рисунок 4" descr="Brady_Canfield_skeleton_sta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851" y="0"/>
            <a:ext cx="4366149" cy="2928958"/>
          </a:xfrm>
          <a:prstGeom prst="rect">
            <a:avLst/>
          </a:prstGeom>
        </p:spPr>
      </p:pic>
      <p:pic>
        <p:nvPicPr>
          <p:cNvPr id="6" name="Рисунок 5" descr="start_page_pho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818" y="3140743"/>
            <a:ext cx="5437182" cy="37172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9" y="4813994"/>
            <a:ext cx="35004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скелетон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8605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1249 + 749; </a:t>
            </a:r>
            <a:r>
              <a:rPr lang="en-US" sz="6000" dirty="0" smtClean="0">
                <a:solidFill>
                  <a:srgbClr val="FF0000"/>
                </a:solidFill>
              </a:rPr>
              <a:t>     </a:t>
            </a:r>
            <a:r>
              <a:rPr lang="ru-RU" sz="6000" dirty="0" smtClean="0">
                <a:solidFill>
                  <a:srgbClr val="FF0000"/>
                </a:solidFill>
              </a:rPr>
              <a:t>  928 + 996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979 – 778;    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  1897 - 1767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en-US" sz="3000" dirty="0" smtClean="0"/>
              <a:t>+</a:t>
            </a:r>
            <a:r>
              <a:rPr lang="ru-RU" sz="3000" dirty="0" smtClean="0"/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1249             +928            _  979              _ 1897</a:t>
            </a:r>
          </a:p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       749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996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778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1767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1998              1924                201                   130</a:t>
            </a:r>
          </a:p>
          <a:p>
            <a:pPr>
              <a:buNone/>
            </a:pP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500306"/>
            <a:ext cx="3471858" cy="100013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биатлон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2820" y="3714728"/>
            <a:ext cx="5621180" cy="3143272"/>
          </a:xfrm>
        </p:spPr>
      </p:pic>
      <p:pic>
        <p:nvPicPr>
          <p:cNvPr id="5" name="Рисунок 4" descr="7355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4143404" cy="4143404"/>
          </a:xfrm>
          <a:prstGeom prst="rect">
            <a:avLst/>
          </a:prstGeom>
        </p:spPr>
      </p:pic>
      <p:pic>
        <p:nvPicPr>
          <p:cNvPr id="6" name="Picture 4" descr="sport_2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9450" y="142852"/>
            <a:ext cx="3384550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лыж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572008"/>
            <a:ext cx="2592388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418</Words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сноуборд</vt:lpstr>
      <vt:lpstr>Слайд 7</vt:lpstr>
      <vt:lpstr>1249 + 749;        928 + 996 979 – 778;       1897 - 1767 </vt:lpstr>
      <vt:lpstr>биатлон</vt:lpstr>
      <vt:lpstr>НАЙДИ  ОШИБКИ</vt:lpstr>
      <vt:lpstr>ПРОВЕРЬ РЕШЕНИЕ</vt:lpstr>
      <vt:lpstr>фристайл</vt:lpstr>
      <vt:lpstr>  СРАВНИ</vt:lpstr>
      <vt:lpstr>кёрлинг</vt:lpstr>
      <vt:lpstr>Замени знаки * нужными цифрами</vt:lpstr>
      <vt:lpstr>Слайд 16</vt:lpstr>
      <vt:lpstr>Рефлексия деятельности</vt:lpstr>
      <vt:lpstr>Слайд 18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2012-09-30T10:05:51Z</dcterms:created>
  <dcterms:modified xsi:type="dcterms:W3CDTF">2012-10-28T11:50:57Z</dcterms:modified>
</cp:coreProperties>
</file>