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6390-0048-42A3-BC5B-AA67AD59BDAC}" type="datetimeFigureOut">
              <a:rPr lang="ru-RU" smtClean="0"/>
              <a:t>10.09.2011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FB5A-36F8-47B6-8F26-FB2170A20E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214290"/>
            <a:ext cx="971553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perspectiveRight"/>
              <a:lightRig rig="threePt" dir="t"/>
            </a:scene3d>
          </a:bodyPr>
          <a:lstStyle/>
          <a:p>
            <a:pPr algn="ctr">
              <a:defRPr/>
            </a:pPr>
            <a:r>
              <a:rPr lang="ru-RU" sz="11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Х</a:t>
            </a:r>
            <a:r>
              <a:rPr lang="en-US" sz="11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1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Р</a:t>
            </a:r>
            <a:r>
              <a:rPr lang="en-US" sz="11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1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ШИЙ</a:t>
            </a:r>
            <a:endParaRPr lang="ru-RU" sz="11000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85750"/>
            <a:ext cx="15525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874838"/>
            <a:ext cx="6643688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85750"/>
            <a:ext cx="15525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0" y="2357438"/>
            <a:ext cx="39608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0" y="0"/>
            <a:ext cx="9144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>
                <a:ea typeface="Calibri" pitchFamily="34" charset="0"/>
                <a:cs typeface="Times New Roman" pitchFamily="18" charset="0"/>
              </a:rPr>
              <a:t>Хороший</a:t>
            </a:r>
            <a:r>
              <a:rPr lang="ru-RU" sz="4400">
                <a:ea typeface="Calibri" pitchFamily="34" charset="0"/>
                <a:cs typeface="Times New Roman" pitchFamily="18" charset="0"/>
              </a:rPr>
              <a:t> - это положительный по своим качествам, вполне удовлетворительный, заслуживающий одобрения, такой как следует.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244725"/>
            <a:ext cx="3857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0" y="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400" b="1">
                <a:ea typeface="Calibri" pitchFamily="34" charset="0"/>
                <a:cs typeface="Times New Roman" pitchFamily="18" charset="0"/>
              </a:rPr>
              <a:t>Хорош</a:t>
            </a:r>
            <a:r>
              <a:rPr lang="ru-RU" sz="5400">
                <a:ea typeface="Calibri" pitchFamily="34" charset="0"/>
                <a:cs typeface="Times New Roman" pitchFamily="18" charset="0"/>
              </a:rPr>
              <a:t>ий – </a:t>
            </a:r>
            <a:r>
              <a:rPr lang="ru-RU" sz="5400" b="1">
                <a:ea typeface="Calibri" pitchFamily="34" charset="0"/>
                <a:cs typeface="Times New Roman" pitchFamily="18" charset="0"/>
              </a:rPr>
              <a:t>хорош</a:t>
            </a:r>
            <a:r>
              <a:rPr lang="ru-RU" sz="5400">
                <a:ea typeface="Calibri" pitchFamily="34" charset="0"/>
                <a:cs typeface="Times New Roman" pitchFamily="18" charset="0"/>
              </a:rPr>
              <a:t>о, </a:t>
            </a:r>
            <a:r>
              <a:rPr lang="ru-RU" sz="5400" b="1">
                <a:ea typeface="Calibri" pitchFamily="34" charset="0"/>
                <a:cs typeface="Times New Roman" pitchFamily="18" charset="0"/>
              </a:rPr>
              <a:t>хорош</a:t>
            </a:r>
            <a:r>
              <a:rPr lang="ru-RU" sz="5400">
                <a:ea typeface="Calibri" pitchFamily="34" charset="0"/>
                <a:cs typeface="Times New Roman" pitchFamily="18" charset="0"/>
              </a:rPr>
              <a:t>ист, </a:t>
            </a:r>
            <a:r>
              <a:rPr lang="ru-RU" sz="5400" b="1">
                <a:ea typeface="Calibri" pitchFamily="34" charset="0"/>
                <a:cs typeface="Times New Roman" pitchFamily="18" charset="0"/>
              </a:rPr>
              <a:t>хорош</a:t>
            </a:r>
            <a:r>
              <a:rPr lang="ru-RU" sz="5400">
                <a:ea typeface="Calibri" pitchFamily="34" charset="0"/>
                <a:cs typeface="Times New Roman" pitchFamily="18" charset="0"/>
              </a:rPr>
              <a:t>еть, </a:t>
            </a:r>
            <a:r>
              <a:rPr lang="ru-RU" sz="5400" b="1">
                <a:ea typeface="Calibri" pitchFamily="34" charset="0"/>
                <a:cs typeface="Times New Roman" pitchFamily="18" charset="0"/>
              </a:rPr>
              <a:t>хорош</a:t>
            </a:r>
            <a:r>
              <a:rPr lang="ru-RU" sz="5400">
                <a:ea typeface="Calibri" pitchFamily="34" charset="0"/>
                <a:cs typeface="Times New Roman" pitchFamily="18" charset="0"/>
              </a:rPr>
              <a:t>енько, </a:t>
            </a:r>
            <a:r>
              <a:rPr lang="ru-RU" sz="5400" b="1">
                <a:ea typeface="Calibri" pitchFamily="34" charset="0"/>
                <a:cs typeface="Times New Roman" pitchFamily="18" charset="0"/>
              </a:rPr>
              <a:t>хорош</a:t>
            </a:r>
            <a:r>
              <a:rPr lang="ru-RU" sz="5400">
                <a:ea typeface="Calibri" pitchFamily="34" charset="0"/>
                <a:cs typeface="Times New Roman" pitchFamily="18" charset="0"/>
              </a:rPr>
              <a:t>енький,</a:t>
            </a:r>
            <a:r>
              <a:rPr lang="en-US" sz="540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>
                <a:ea typeface="Calibri" pitchFamily="34" charset="0"/>
                <a:cs typeface="Times New Roman" pitchFamily="18" charset="0"/>
              </a:rPr>
              <a:t>прихорашивать,</a:t>
            </a:r>
            <a:r>
              <a:rPr lang="en-US" sz="540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>
                <a:ea typeface="Calibri" pitchFamily="34" charset="0"/>
                <a:cs typeface="Times New Roman" pitchFamily="18" charset="0"/>
              </a:rPr>
              <a:t>похорошел.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8"/>
            <a:ext cx="45005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1"/>
          <p:cNvSpPr>
            <a:spLocks noChangeArrowheads="1"/>
          </p:cNvSpPr>
          <p:nvPr/>
        </p:nvSpPr>
        <p:spPr bwMode="auto">
          <a:xfrm>
            <a:off x="0" y="0"/>
            <a:ext cx="7096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4000">
                <a:ea typeface="Calibri" pitchFamily="34" charset="0"/>
                <a:cs typeface="Times New Roman" pitchFamily="18" charset="0"/>
              </a:rPr>
              <a:t>Хороший – три сл., 7 б., 7 зв.</a:t>
            </a:r>
          </a:p>
          <a:p>
            <a:pPr algn="just" eaLnBrk="0" hangingPunct="0"/>
            <a:r>
              <a:rPr lang="ru-RU" sz="4000">
                <a:ea typeface="Calibri" pitchFamily="34" charset="0"/>
                <a:cs typeface="Times New Roman" pitchFamily="18" charset="0"/>
              </a:rPr>
              <a:t>Х [х] - согл., тв., гл.</a:t>
            </a:r>
          </a:p>
          <a:p>
            <a:pPr algn="just" eaLnBrk="0" hangingPunct="0"/>
            <a:r>
              <a:rPr lang="ru-RU" sz="4000">
                <a:ea typeface="Calibri" pitchFamily="34" charset="0"/>
                <a:cs typeface="Times New Roman" pitchFamily="18" charset="0"/>
              </a:rPr>
              <a:t>о [а] - гл., безуд.</a:t>
            </a:r>
          </a:p>
          <a:p>
            <a:pPr algn="just" eaLnBrk="0" hangingPunct="0"/>
            <a:r>
              <a:rPr lang="ru-RU" sz="4000">
                <a:ea typeface="Calibri" pitchFamily="34" charset="0"/>
                <a:cs typeface="Times New Roman" pitchFamily="18" charset="0"/>
              </a:rPr>
              <a:t>р [р] - согл., ТВ., зв.</a:t>
            </a:r>
          </a:p>
          <a:p>
            <a:pPr algn="just" eaLnBrk="0" hangingPunct="0"/>
            <a:r>
              <a:rPr lang="ru-RU" sz="4000">
                <a:ea typeface="Calibri" pitchFamily="34" charset="0"/>
                <a:cs typeface="Times New Roman" pitchFamily="18" charset="0"/>
              </a:rPr>
              <a:t>о [о] - гл., уд.</a:t>
            </a:r>
          </a:p>
          <a:p>
            <a:pPr algn="just" eaLnBrk="0" hangingPunct="0"/>
            <a:r>
              <a:rPr lang="ru-RU" sz="4000">
                <a:ea typeface="Calibri" pitchFamily="34" charset="0"/>
                <a:cs typeface="Times New Roman" pitchFamily="18" charset="0"/>
              </a:rPr>
              <a:t>ш [ш] – согл., тв., гл.</a:t>
            </a:r>
          </a:p>
          <a:p>
            <a:pPr algn="just" eaLnBrk="0" hangingPunct="0"/>
            <a:r>
              <a:rPr lang="ru-RU" sz="4000">
                <a:ea typeface="Calibri" pitchFamily="34" charset="0"/>
                <a:cs typeface="Times New Roman" pitchFamily="18" charset="0"/>
              </a:rPr>
              <a:t>и [ы] – гл., безуд.</a:t>
            </a:r>
          </a:p>
          <a:p>
            <a:pPr algn="just" eaLnBrk="0" hangingPunct="0"/>
            <a:r>
              <a:rPr lang="ru-RU" sz="4000">
                <a:ea typeface="Calibri" pitchFamily="34" charset="0"/>
                <a:cs typeface="Times New Roman" pitchFamily="18" charset="0"/>
              </a:rPr>
              <a:t>й [й’] – согл., мягк., зв</a:t>
            </a:r>
            <a:r>
              <a:rPr lang="ru-RU"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2779713"/>
            <a:ext cx="3500437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>
                <a:ea typeface="Calibri" pitchFamily="34" charset="0"/>
                <a:cs typeface="Times New Roman" pitchFamily="18" charset="0"/>
              </a:rPr>
              <a:t>В лесу мы нашли хорошие</a:t>
            </a:r>
            <a:r>
              <a:rPr lang="en-US" sz="4400" b="1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>
                <a:ea typeface="Calibri" pitchFamily="34" charset="0"/>
                <a:cs typeface="Times New Roman" pitchFamily="18" charset="0"/>
              </a:rPr>
              <a:t>грибы</a:t>
            </a:r>
            <a:r>
              <a:rPr lang="ru-RU" sz="4400"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 sz="4400">
                <a:ea typeface="Calibri" pitchFamily="34" charset="0"/>
                <a:cs typeface="Times New Roman" pitchFamily="18" charset="0"/>
              </a:rPr>
              <a:t>нашли (</a:t>
            </a:r>
            <a:r>
              <a:rPr lang="ru-RU" sz="4400" b="1">
                <a:ea typeface="Calibri" pitchFamily="34" charset="0"/>
                <a:cs typeface="Times New Roman" pitchFamily="18" charset="0"/>
              </a:rPr>
              <a:t>что?</a:t>
            </a:r>
            <a:r>
              <a:rPr lang="ru-RU" sz="4400">
                <a:ea typeface="Calibri" pitchFamily="34" charset="0"/>
                <a:cs typeface="Times New Roman" pitchFamily="18" charset="0"/>
              </a:rPr>
              <a:t>) грибы</a:t>
            </a:r>
          </a:p>
          <a:p>
            <a:pPr eaLnBrk="0" hangingPunct="0"/>
            <a:r>
              <a:rPr lang="ru-RU" sz="4400">
                <a:ea typeface="Calibri" pitchFamily="34" charset="0"/>
                <a:cs typeface="Times New Roman" pitchFamily="18" charset="0"/>
              </a:rPr>
              <a:t>грибы (</a:t>
            </a:r>
            <a:r>
              <a:rPr lang="ru-RU" sz="4400" b="1">
                <a:ea typeface="Calibri" pitchFamily="34" charset="0"/>
                <a:cs typeface="Times New Roman" pitchFamily="18" charset="0"/>
              </a:rPr>
              <a:t>какие?</a:t>
            </a:r>
            <a:r>
              <a:rPr lang="ru-RU" sz="4400">
                <a:ea typeface="Calibri" pitchFamily="34" charset="0"/>
                <a:cs typeface="Times New Roman" pitchFamily="18" charset="0"/>
              </a:rPr>
              <a:t>) хорошие</a:t>
            </a:r>
          </a:p>
          <a:p>
            <a:pPr eaLnBrk="0" hangingPunct="0"/>
            <a:r>
              <a:rPr lang="ru-RU" sz="4400">
                <a:ea typeface="Calibri" pitchFamily="34" charset="0"/>
                <a:cs typeface="Times New Roman" pitchFamily="18" charset="0"/>
              </a:rPr>
              <a:t>нашли  (</a:t>
            </a:r>
            <a:r>
              <a:rPr lang="ru-RU" sz="4400" b="1">
                <a:ea typeface="Calibri" pitchFamily="34" charset="0"/>
                <a:cs typeface="Times New Roman" pitchFamily="18" charset="0"/>
              </a:rPr>
              <a:t>где?</a:t>
            </a:r>
            <a:r>
              <a:rPr lang="ru-RU" sz="4400">
                <a:ea typeface="Calibri" pitchFamily="34" charset="0"/>
                <a:cs typeface="Times New Roman" pitchFamily="18" charset="0"/>
              </a:rPr>
              <a:t>) в лесу.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2011-09-10T11:17:39Z</dcterms:created>
  <dcterms:modified xsi:type="dcterms:W3CDTF">2011-09-10T11:18:28Z</dcterms:modified>
</cp:coreProperties>
</file>