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52B4-C535-4CB2-A8E1-4FE506AD4ECE}" type="datetimeFigureOut">
              <a:rPr lang="ru-RU" smtClean="0"/>
              <a:t>10.09.2011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163DC-48A1-425D-B4C9-20E97CABA8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52B4-C535-4CB2-A8E1-4FE506AD4ECE}" type="datetimeFigureOut">
              <a:rPr lang="ru-RU" smtClean="0"/>
              <a:t>10.09.2011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163DC-48A1-425D-B4C9-20E97CABA8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52B4-C535-4CB2-A8E1-4FE506AD4ECE}" type="datetimeFigureOut">
              <a:rPr lang="ru-RU" smtClean="0"/>
              <a:t>10.09.2011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163DC-48A1-425D-B4C9-20E97CABA8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52B4-C535-4CB2-A8E1-4FE506AD4ECE}" type="datetimeFigureOut">
              <a:rPr lang="ru-RU" smtClean="0"/>
              <a:t>10.09.2011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163DC-48A1-425D-B4C9-20E97CABA8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52B4-C535-4CB2-A8E1-4FE506AD4ECE}" type="datetimeFigureOut">
              <a:rPr lang="ru-RU" smtClean="0"/>
              <a:t>10.09.2011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163DC-48A1-425D-B4C9-20E97CABA8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52B4-C535-4CB2-A8E1-4FE506AD4ECE}" type="datetimeFigureOut">
              <a:rPr lang="ru-RU" smtClean="0"/>
              <a:t>10.09.2011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163DC-48A1-425D-B4C9-20E97CABA8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52B4-C535-4CB2-A8E1-4FE506AD4ECE}" type="datetimeFigureOut">
              <a:rPr lang="ru-RU" smtClean="0"/>
              <a:t>10.09.2011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163DC-48A1-425D-B4C9-20E97CABA8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52B4-C535-4CB2-A8E1-4FE506AD4ECE}" type="datetimeFigureOut">
              <a:rPr lang="ru-RU" smtClean="0"/>
              <a:t>10.09.2011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163DC-48A1-425D-B4C9-20E97CABA8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52B4-C535-4CB2-A8E1-4FE506AD4ECE}" type="datetimeFigureOut">
              <a:rPr lang="ru-RU" smtClean="0"/>
              <a:t>10.09.2011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163DC-48A1-425D-B4C9-20E97CABA8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52B4-C535-4CB2-A8E1-4FE506AD4ECE}" type="datetimeFigureOut">
              <a:rPr lang="ru-RU" smtClean="0"/>
              <a:t>10.09.2011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163DC-48A1-425D-B4C9-20E97CABA8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52B4-C535-4CB2-A8E1-4FE506AD4ECE}" type="datetimeFigureOut">
              <a:rPr lang="ru-RU" smtClean="0"/>
              <a:t>10.09.2011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163DC-48A1-425D-B4C9-20E97CABA8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C52B4-C535-4CB2-A8E1-4FE506AD4ECE}" type="datetimeFigureOut">
              <a:rPr lang="ru-RU" smtClean="0"/>
              <a:t>10.09.2011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163DC-48A1-425D-B4C9-20E97CABA87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4713" y="2714625"/>
            <a:ext cx="4459287" cy="389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Содержимое 2"/>
          <p:cNvSpPr>
            <a:spLocks noGrp="1"/>
          </p:cNvSpPr>
          <p:nvPr>
            <p:ph idx="1"/>
          </p:nvPr>
        </p:nvSpPr>
        <p:spPr>
          <a:xfrm>
            <a:off x="357188" y="1214438"/>
            <a:ext cx="8229600" cy="4525962"/>
          </a:xfrm>
        </p:spPr>
        <p:txBody>
          <a:bodyPr/>
          <a:lstStyle/>
          <a:p>
            <a:pPr>
              <a:buFontTx/>
              <a:buNone/>
            </a:pPr>
            <a:r>
              <a:rPr lang="ru-RU" sz="10000" smtClean="0">
                <a:solidFill>
                  <a:srgbClr val="00B0F0"/>
                </a:solidFill>
              </a:rPr>
              <a:t>УЖ</a:t>
            </a:r>
            <a:r>
              <a:rPr lang="ru-RU" sz="10000" smtClean="0">
                <a:solidFill>
                  <a:srgbClr val="FF0000"/>
                </a:solidFill>
              </a:rPr>
              <a:t>И</a:t>
            </a:r>
            <a:r>
              <a:rPr lang="ru-RU" sz="10000" smtClean="0">
                <a:solidFill>
                  <a:srgbClr val="00B0F0"/>
                </a:solidFill>
              </a:rPr>
              <a:t>Н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43000" y="2214563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sz="10000" smtClean="0">
                <a:solidFill>
                  <a:srgbClr val="FF0000"/>
                </a:solidFill>
              </a:rPr>
              <a:t>П</a:t>
            </a:r>
            <a:br>
              <a:rPr lang="ru-RU" sz="10000" smtClean="0">
                <a:solidFill>
                  <a:srgbClr val="FF0000"/>
                </a:solidFill>
              </a:rPr>
            </a:br>
            <a:r>
              <a:rPr lang="ru-RU" sz="10000" smtClean="0">
                <a:solidFill>
                  <a:srgbClr val="FF0000"/>
                </a:solidFill>
              </a:rPr>
              <a:t/>
            </a:r>
            <a:br>
              <a:rPr lang="ru-RU" sz="10000" smtClean="0">
                <a:solidFill>
                  <a:srgbClr val="FF0000"/>
                </a:solidFill>
              </a:rPr>
            </a:br>
            <a:r>
              <a:rPr lang="ru-RU" sz="10000" smtClean="0">
                <a:solidFill>
                  <a:srgbClr val="FF0000"/>
                </a:solidFill>
              </a:rPr>
              <a:t>Щ</a:t>
            </a:r>
            <a:br>
              <a:rPr lang="ru-RU" sz="10000" smtClean="0">
                <a:solidFill>
                  <a:srgbClr val="FF0000"/>
                </a:solidFill>
              </a:rPr>
            </a:br>
            <a:r>
              <a:rPr lang="ru-RU" sz="10000" smtClean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39941" name="WordArt 2"/>
          <p:cNvSpPr>
            <a:spLocks noChangeArrowheads="1" noChangeShapeType="1" noTextEdit="1"/>
          </p:cNvSpPr>
          <p:nvPr/>
        </p:nvSpPr>
        <p:spPr bwMode="auto">
          <a:xfrm>
            <a:off x="1785938" y="785813"/>
            <a:ext cx="6296025" cy="27670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0963" name="Содержимое 2"/>
          <p:cNvSpPr>
            <a:spLocks noGrp="1"/>
          </p:cNvSpPr>
          <p:nvPr>
            <p:ph idx="1"/>
          </p:nvPr>
        </p:nvSpPr>
        <p:spPr>
          <a:xfrm>
            <a:off x="428625" y="357188"/>
            <a:ext cx="8229600" cy="4525962"/>
          </a:xfrm>
        </p:spPr>
        <p:txBody>
          <a:bodyPr/>
          <a:lstStyle/>
          <a:p>
            <a:r>
              <a:rPr lang="ru-RU" smtClean="0"/>
              <a:t>Ужин-это вечерняя еда. Пища, приготовленная для вечерней еды. Ужин бывает легкий, бывает поздний.</a:t>
            </a:r>
          </a:p>
          <a:p>
            <a:endParaRPr lang="ru-RU" smtClean="0"/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25" y="2182813"/>
            <a:ext cx="4500563" cy="467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 l="4393" t="2766" r="3401" b="10803"/>
          <a:stretch>
            <a:fillRect/>
          </a:stretch>
        </p:blipFill>
        <p:spPr bwMode="auto">
          <a:xfrm>
            <a:off x="1571625" y="1000125"/>
            <a:ext cx="6643688" cy="624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1988" name="Содержимое 2"/>
          <p:cNvSpPr>
            <a:spLocks noGrp="1"/>
          </p:cNvSpPr>
          <p:nvPr>
            <p:ph idx="1"/>
          </p:nvPr>
        </p:nvSpPr>
        <p:spPr>
          <a:xfrm>
            <a:off x="357188" y="357188"/>
            <a:ext cx="8229600" cy="4525962"/>
          </a:xfrm>
        </p:spPr>
        <p:txBody>
          <a:bodyPr/>
          <a:lstStyle/>
          <a:p>
            <a:pPr>
              <a:buFontTx/>
              <a:buNone/>
            </a:pPr>
            <a:r>
              <a:rPr lang="ru-RU" smtClean="0"/>
              <a:t>Ужин-ужинать, поужинал, отужинать.</a:t>
            </a:r>
          </a:p>
          <a:p>
            <a:r>
              <a:rPr lang="ru-RU" smtClean="0"/>
              <a:t> 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3011" name="Содержимое 2"/>
          <p:cNvSpPr>
            <a:spLocks noGrp="1"/>
          </p:cNvSpPr>
          <p:nvPr>
            <p:ph idx="1"/>
          </p:nvPr>
        </p:nvSpPr>
        <p:spPr>
          <a:xfrm>
            <a:off x="428625" y="357188"/>
            <a:ext cx="8229600" cy="4525962"/>
          </a:xfrm>
        </p:spPr>
        <p:txBody>
          <a:bodyPr/>
          <a:lstStyle/>
          <a:p>
            <a:pPr>
              <a:buFontTx/>
              <a:buNone/>
            </a:pPr>
            <a:r>
              <a:rPr lang="ru-RU" smtClean="0"/>
              <a:t>Ужин-2сл.,4б.,2зв.</a:t>
            </a:r>
          </a:p>
          <a:p>
            <a:pPr>
              <a:buFontTx/>
              <a:buNone/>
            </a:pPr>
            <a:r>
              <a:rPr lang="ru-RU" smtClean="0"/>
              <a:t>У-</a:t>
            </a:r>
            <a:r>
              <a:rPr lang="en-US" smtClean="0"/>
              <a:t>[</a:t>
            </a:r>
            <a:r>
              <a:rPr lang="ru-RU" smtClean="0"/>
              <a:t>у</a:t>
            </a:r>
            <a:r>
              <a:rPr lang="en-US" smtClean="0"/>
              <a:t>]</a:t>
            </a:r>
            <a:r>
              <a:rPr lang="ru-RU" smtClean="0"/>
              <a:t> - гл., уд.</a:t>
            </a:r>
          </a:p>
          <a:p>
            <a:pPr>
              <a:buFontTx/>
              <a:buNone/>
            </a:pPr>
            <a:r>
              <a:rPr lang="ru-RU" smtClean="0"/>
              <a:t>Ж-[ж] - согл., зв., тв..</a:t>
            </a:r>
          </a:p>
          <a:p>
            <a:pPr>
              <a:buFontTx/>
              <a:buNone/>
            </a:pPr>
            <a:r>
              <a:rPr lang="ru-RU" smtClean="0"/>
              <a:t>И - [ы] - гл., безуд.</a:t>
            </a:r>
          </a:p>
          <a:p>
            <a:pPr>
              <a:buFontTx/>
              <a:buNone/>
            </a:pPr>
            <a:r>
              <a:rPr lang="ru-RU" smtClean="0"/>
              <a:t>Н- [н] - согл, тв., зв.</a:t>
            </a:r>
          </a:p>
          <a:p>
            <a:pPr>
              <a:buFontTx/>
              <a:buNone/>
            </a:pPr>
            <a:endParaRPr lang="ru-RU" smtClean="0"/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0" y="2214563"/>
            <a:ext cx="4643438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1743075"/>
            <a:ext cx="7620000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4036" name="Содержимое 2"/>
          <p:cNvSpPr>
            <a:spLocks noGrp="1"/>
          </p:cNvSpPr>
          <p:nvPr>
            <p:ph idx="1"/>
          </p:nvPr>
        </p:nvSpPr>
        <p:spPr>
          <a:xfrm>
            <a:off x="357188" y="285750"/>
            <a:ext cx="9001125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sz="3600" smtClean="0">
                <a:solidFill>
                  <a:srgbClr val="00B0F0"/>
                </a:solidFill>
              </a:rPr>
              <a:t>В субботу нас пригласили на праздничный ужин.</a:t>
            </a:r>
          </a:p>
          <a:p>
            <a:pPr>
              <a:buFontTx/>
              <a:buNone/>
            </a:pPr>
            <a:r>
              <a:rPr lang="ru-RU" sz="3600" smtClean="0">
                <a:solidFill>
                  <a:srgbClr val="00B0F0"/>
                </a:solidFill>
              </a:rPr>
              <a:t>Пригласили (куда?) на ужин</a:t>
            </a:r>
          </a:p>
          <a:p>
            <a:pPr>
              <a:buFontTx/>
              <a:buNone/>
            </a:pPr>
            <a:r>
              <a:rPr lang="ru-RU" sz="3600" smtClean="0">
                <a:solidFill>
                  <a:srgbClr val="00B0F0"/>
                </a:solidFill>
              </a:rPr>
              <a:t>Пригласили (когда?) в субботу</a:t>
            </a:r>
          </a:p>
          <a:p>
            <a:pPr>
              <a:buFontTx/>
              <a:buNone/>
            </a:pPr>
            <a:r>
              <a:rPr lang="ru-RU" sz="3600" smtClean="0">
                <a:solidFill>
                  <a:srgbClr val="00B0F0"/>
                </a:solidFill>
              </a:rPr>
              <a:t>На ужин (какой?) праздничный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99</Words>
  <Application>Microsoft Office PowerPoint</Application>
  <PresentationFormat>Экран (4:3)</PresentationFormat>
  <Paragraphs>14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  Щ А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  Щ А</dc:title>
  <dc:creator>Татьяна</dc:creator>
  <cp:lastModifiedBy>Татьяна</cp:lastModifiedBy>
  <cp:revision>1</cp:revision>
  <dcterms:created xsi:type="dcterms:W3CDTF">2011-09-10T11:09:07Z</dcterms:created>
  <dcterms:modified xsi:type="dcterms:W3CDTF">2011-09-10T11:10:23Z</dcterms:modified>
</cp:coreProperties>
</file>