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B87-AE3A-41E1-A918-A7A649BCFD09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CB44-DA2A-49EE-BD73-9A7AC10336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B87-AE3A-41E1-A918-A7A649BCFD09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CB44-DA2A-49EE-BD73-9A7AC10336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B87-AE3A-41E1-A918-A7A649BCFD09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CB44-DA2A-49EE-BD73-9A7AC10336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B87-AE3A-41E1-A918-A7A649BCFD09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CB44-DA2A-49EE-BD73-9A7AC10336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B87-AE3A-41E1-A918-A7A649BCFD09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CB44-DA2A-49EE-BD73-9A7AC10336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B87-AE3A-41E1-A918-A7A649BCFD09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CB44-DA2A-49EE-BD73-9A7AC10336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B87-AE3A-41E1-A918-A7A649BCFD09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CB44-DA2A-49EE-BD73-9A7AC10336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B87-AE3A-41E1-A918-A7A649BCFD09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CB44-DA2A-49EE-BD73-9A7AC10336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B87-AE3A-41E1-A918-A7A649BCFD09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CB44-DA2A-49EE-BD73-9A7AC10336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B87-AE3A-41E1-A918-A7A649BCFD09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CB44-DA2A-49EE-BD73-9A7AC10336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AB87-AE3A-41E1-A918-A7A649BCFD09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CB44-DA2A-49EE-BD73-9A7AC10336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FAB87-AE3A-41E1-A918-A7A649BCFD09}" type="datetimeFigureOut">
              <a:rPr lang="ru-RU" smtClean="0"/>
              <a:t>11.09.2011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CB44-DA2A-49EE-BD73-9A7AC10336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 idx="4294967295"/>
          </p:nvPr>
        </p:nvSpPr>
        <p:spPr>
          <a:xfrm>
            <a:off x="5111750" y="4829175"/>
            <a:ext cx="4032250" cy="201612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</a:rPr>
              <a:t>Презентацию подготовил Арсений Волков</a:t>
            </a:r>
          </a:p>
        </p:txBody>
      </p:sp>
      <p:pic>
        <p:nvPicPr>
          <p:cNvPr id="129027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836613"/>
            <a:ext cx="6122988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476250"/>
            <a:ext cx="3744913" cy="338455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638" y="188913"/>
            <a:ext cx="3992562" cy="2808287"/>
          </a:xfrm>
        </p:spPr>
        <p:txBody>
          <a:bodyPr>
            <a:normAutofit/>
          </a:bodyPr>
          <a:lstStyle/>
          <a:p>
            <a: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РАДИОПРИЕМНОЕ УСТРОЙСТВО,</a:t>
            </a:r>
            <a:b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СЛУЖАЩЕЕ ДЛЯ ПРИЕМА</a:t>
            </a:r>
            <a:b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ИЗОБРАЖЕНИЙ, ПЕРЕДАВАЕМЫХ ПО РАДИО, ОБЫЧНО В СОСТАВ </a:t>
            </a:r>
            <a:b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ТЕЛЕВИЗОРА ВХОДИТ  </a:t>
            </a:r>
            <a:b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РАДИОПРИЕМНИК ДЛЯ ПРИЕМА </a:t>
            </a:r>
            <a:b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ЗВУКОВОЙ ЧАСТИ </a:t>
            </a:r>
            <a:b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ПРОГРАММЫ</a:t>
            </a:r>
            <a:br>
              <a:rPr lang="ru-RU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1400" i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7450" y="1268413"/>
            <a:ext cx="67691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ЛЕКСИЧЕСКОЕ ЗНАЧЕНИЕ</a:t>
            </a:r>
          </a:p>
        </p:txBody>
      </p:sp>
      <p:pic>
        <p:nvPicPr>
          <p:cNvPr id="9221" name="Рисунок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636838"/>
            <a:ext cx="381000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463675" y="2119313"/>
            <a:ext cx="6203950" cy="36036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mtClean="0">
                <a:solidFill>
                  <a:srgbClr val="000000"/>
                </a:solidFill>
              </a:rPr>
              <a:t>ТЕЛЕВИЗОР-ТЕЛЕВИДЕНИЕ</a:t>
            </a:r>
            <a:r>
              <a:rPr lang="en-US" smtClean="0">
                <a:solidFill>
                  <a:srgbClr val="000000"/>
                </a:solidFill>
              </a:rPr>
              <a:t>,</a:t>
            </a:r>
            <a:endParaRPr lang="ru-RU" smtClean="0">
              <a:solidFill>
                <a:srgbClr val="000000"/>
              </a:solidFill>
            </a:endParaRPr>
          </a:p>
          <a:p>
            <a:r>
              <a:rPr lang="ru-RU" smtClean="0">
                <a:solidFill>
                  <a:srgbClr val="000000"/>
                </a:solidFill>
              </a:rPr>
              <a:t>ТЕЛЕВИЗИОННЫЙ(ФИЛЬМ)</a:t>
            </a:r>
            <a:r>
              <a:rPr lang="en-US" smtClean="0">
                <a:solidFill>
                  <a:srgbClr val="000000"/>
                </a:solidFill>
              </a:rPr>
              <a:t>.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ial Black" pitchFamily="34" charset="0"/>
                <a:ea typeface="DotumChe" pitchFamily="49" charset="-127"/>
              </a:rPr>
              <a:t>ОДНОКОРЕННЫЕ СЛОВА</a:t>
            </a:r>
          </a:p>
        </p:txBody>
      </p:sp>
      <p:pic>
        <p:nvPicPr>
          <p:cNvPr id="10244" name="Рисунок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2997200"/>
            <a:ext cx="4446588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СЕГОДНЯ Я СМОТРЕЛ ПО ТЕЛЕВИЗОРУ</a:t>
            </a:r>
            <a:endParaRPr lang="en-US" smtClean="0"/>
          </a:p>
          <a:p>
            <a:r>
              <a:rPr lang="ru-RU" smtClean="0"/>
              <a:t> НОВЫЙ КИНОФИЛЬМ</a:t>
            </a:r>
            <a:r>
              <a:rPr lang="en-US" smtClean="0"/>
              <a:t>.</a:t>
            </a:r>
            <a:endParaRPr lang="ru-RU" smtClean="0"/>
          </a:p>
          <a:p>
            <a:r>
              <a:rPr lang="ru-RU" smtClean="0"/>
              <a:t>Смотел(когда</a:t>
            </a:r>
            <a:r>
              <a:rPr lang="en-US" smtClean="0"/>
              <a:t>?)</a:t>
            </a:r>
            <a:r>
              <a:rPr lang="ru-RU" smtClean="0"/>
              <a:t>сегодня</a:t>
            </a:r>
          </a:p>
          <a:p>
            <a:r>
              <a:rPr lang="ru-RU" smtClean="0"/>
              <a:t>Смотрел(по чему</a:t>
            </a:r>
            <a:r>
              <a:rPr lang="en-US" smtClean="0"/>
              <a:t>?)</a:t>
            </a:r>
            <a:r>
              <a:rPr lang="ru-RU" smtClean="0"/>
              <a:t>по телевизору</a:t>
            </a:r>
          </a:p>
          <a:p>
            <a:r>
              <a:rPr lang="ru-RU" smtClean="0"/>
              <a:t>Кинофильм(какой</a:t>
            </a:r>
            <a:r>
              <a:rPr lang="en-US" smtClean="0"/>
              <a:t>?)</a:t>
            </a:r>
            <a:r>
              <a:rPr lang="ru-RU" smtClean="0"/>
              <a:t>новый</a:t>
            </a:r>
            <a:endParaRPr lang="en-US" smtClean="0"/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ПРЕДЛОЖЕНИЕ</a:t>
            </a:r>
          </a:p>
        </p:txBody>
      </p:sp>
      <p:pic>
        <p:nvPicPr>
          <p:cNvPr id="11268" name="Рисунок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25" y="2349500"/>
            <a:ext cx="20161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Рисунок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614363"/>
            <a:ext cx="1617663" cy="151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Рисунок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9925" y="614363"/>
            <a:ext cx="1023938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Рисунок 8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25" y="4221163"/>
            <a:ext cx="201612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Рисунок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650" y="4840288"/>
            <a:ext cx="1985963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Рисунок 10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3938" y="5013325"/>
            <a:ext cx="168592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ПО ТЕЛЕВИЗОРУ </a:t>
            </a:r>
            <a:r>
              <a:rPr lang="en-US" smtClean="0"/>
              <a:t>(</a:t>
            </a:r>
            <a:r>
              <a:rPr lang="ru-RU" smtClean="0"/>
              <a:t>по чему</a:t>
            </a:r>
            <a:r>
              <a:rPr lang="en-US" smtClean="0"/>
              <a:t>?)</a:t>
            </a:r>
            <a:endParaRPr lang="ru-RU" smtClean="0"/>
          </a:p>
          <a:p>
            <a:r>
              <a:rPr lang="ru-RU" smtClean="0"/>
              <a:t> Н</a:t>
            </a:r>
            <a:r>
              <a:rPr lang="en-US" smtClean="0"/>
              <a:t>.</a:t>
            </a:r>
            <a:r>
              <a:rPr lang="ru-RU" smtClean="0"/>
              <a:t>Ф ТЕЛЕВИЗОР </a:t>
            </a:r>
          </a:p>
          <a:p>
            <a:r>
              <a:rPr lang="ru-RU" smtClean="0"/>
              <a:t>ИМ</a:t>
            </a:r>
            <a:r>
              <a:rPr lang="en-US" smtClean="0"/>
              <a:t>.</a:t>
            </a:r>
            <a:r>
              <a:rPr lang="ru-RU" smtClean="0"/>
              <a:t>СУЩ</a:t>
            </a:r>
            <a:r>
              <a:rPr lang="en-US" smtClean="0"/>
              <a:t>.,</a:t>
            </a:r>
            <a:r>
              <a:rPr lang="ru-RU" smtClean="0"/>
              <a:t> НАРИЦ</a:t>
            </a:r>
            <a:r>
              <a:rPr lang="en-US" smtClean="0"/>
              <a:t>.,</a:t>
            </a:r>
            <a:r>
              <a:rPr lang="ru-RU" smtClean="0"/>
              <a:t>НЕОДУШ</a:t>
            </a:r>
            <a:r>
              <a:rPr lang="en-US" smtClean="0"/>
              <a:t>.,</a:t>
            </a:r>
            <a:r>
              <a:rPr lang="ru-RU" smtClean="0"/>
              <a:t>М</a:t>
            </a:r>
            <a:r>
              <a:rPr lang="en-US" smtClean="0"/>
              <a:t>.</a:t>
            </a:r>
            <a:r>
              <a:rPr lang="ru-RU" smtClean="0"/>
              <a:t>Р</a:t>
            </a:r>
            <a:r>
              <a:rPr lang="en-US" smtClean="0"/>
              <a:t>.,</a:t>
            </a:r>
          </a:p>
          <a:p>
            <a:r>
              <a:rPr lang="ru-RU" smtClean="0"/>
              <a:t>2</a:t>
            </a:r>
            <a:r>
              <a:rPr lang="en-US" smtClean="0"/>
              <a:t> </a:t>
            </a:r>
            <a:r>
              <a:rPr lang="ru-RU" smtClean="0"/>
              <a:t>СКЛ</a:t>
            </a:r>
            <a:r>
              <a:rPr lang="en-US" smtClean="0"/>
              <a:t>.,</a:t>
            </a:r>
            <a:r>
              <a:rPr lang="ru-RU" smtClean="0"/>
              <a:t>ЕД</a:t>
            </a:r>
            <a:r>
              <a:rPr lang="en-US" smtClean="0"/>
              <a:t>,</a:t>
            </a:r>
            <a:r>
              <a:rPr lang="ru-RU" smtClean="0"/>
              <a:t>Ч</a:t>
            </a:r>
            <a:r>
              <a:rPr lang="en-US" smtClean="0"/>
              <a:t>.,</a:t>
            </a:r>
            <a:r>
              <a:rPr lang="ru-RU" smtClean="0"/>
              <a:t>Д</a:t>
            </a:r>
            <a:r>
              <a:rPr lang="en-US" smtClean="0"/>
              <a:t>.,</a:t>
            </a:r>
            <a:r>
              <a:rPr lang="ru-RU" smtClean="0"/>
              <a:t>П</a:t>
            </a:r>
            <a:r>
              <a:rPr lang="en-US" smtClean="0"/>
              <a:t>., </a:t>
            </a:r>
            <a:r>
              <a:rPr lang="ru-RU" smtClean="0"/>
              <a:t>ДОПОЛНЕНИЕ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smtClean="0"/>
              <a:t>МОРФОЛОГИЧЕСКИЙ РАЗБОР СЛОВА</a:t>
            </a:r>
          </a:p>
        </p:txBody>
      </p:sp>
      <p:pic>
        <p:nvPicPr>
          <p:cNvPr id="12292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4365625"/>
            <a:ext cx="5743575" cy="22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200" dirty="0" smtClean="0"/>
              <a:t>Телевизор-9б</a:t>
            </a:r>
            <a:r>
              <a:rPr lang="en-US" sz="2200" dirty="0" smtClean="0"/>
              <a:t>,</a:t>
            </a:r>
            <a:r>
              <a:rPr lang="ru-RU" sz="2200" dirty="0" smtClean="0"/>
              <a:t>9зв</a:t>
            </a:r>
            <a:r>
              <a:rPr lang="en-US" sz="2200" dirty="0" smtClean="0"/>
              <a:t>,</a:t>
            </a:r>
            <a:r>
              <a:rPr lang="ru-RU" sz="2200" dirty="0" smtClean="0"/>
              <a:t>4сл</a:t>
            </a:r>
          </a:p>
          <a:p>
            <a:pPr>
              <a:lnSpc>
                <a:spcPct val="80000"/>
              </a:lnSpc>
            </a:pPr>
            <a:r>
              <a:rPr lang="ru-RU" sz="2200" dirty="0" smtClean="0"/>
              <a:t>Т-</a:t>
            </a:r>
            <a:r>
              <a:rPr lang="en-US" sz="2200" dirty="0" smtClean="0"/>
              <a:t>[</a:t>
            </a:r>
            <a:r>
              <a:rPr lang="ru-RU" sz="2200" dirty="0" smtClean="0"/>
              <a:t>Т</a:t>
            </a:r>
            <a:r>
              <a:rPr lang="en-US" sz="2200" dirty="0" smtClean="0"/>
              <a:t>’]</a:t>
            </a:r>
            <a:r>
              <a:rPr lang="ru-RU" sz="2200" dirty="0" smtClean="0"/>
              <a:t>СОГЛ МЯГК ГЛ</a:t>
            </a:r>
          </a:p>
          <a:p>
            <a:pPr>
              <a:lnSpc>
                <a:spcPct val="80000"/>
              </a:lnSpc>
            </a:pPr>
            <a:r>
              <a:rPr lang="ru-RU" sz="2200" dirty="0" smtClean="0"/>
              <a:t>Е</a:t>
            </a:r>
            <a:r>
              <a:rPr lang="en-US" sz="2200" dirty="0" smtClean="0"/>
              <a:t>-</a:t>
            </a:r>
            <a:r>
              <a:rPr lang="en-US" sz="2200" dirty="0" smtClean="0"/>
              <a:t>[</a:t>
            </a:r>
            <a:r>
              <a:rPr lang="ru-RU" sz="2200" dirty="0"/>
              <a:t>и</a:t>
            </a:r>
            <a:r>
              <a:rPr lang="en-US" sz="2200" dirty="0" smtClean="0"/>
              <a:t>]</a:t>
            </a:r>
            <a:r>
              <a:rPr lang="ru-RU" sz="2200" dirty="0" smtClean="0"/>
              <a:t>ГЛ БЕЗУД</a:t>
            </a:r>
          </a:p>
          <a:p>
            <a:pPr>
              <a:lnSpc>
                <a:spcPct val="80000"/>
              </a:lnSpc>
            </a:pPr>
            <a:r>
              <a:rPr lang="ru-RU" sz="2200" dirty="0" smtClean="0"/>
              <a:t>Л</a:t>
            </a:r>
            <a:r>
              <a:rPr lang="en-US" sz="2200" dirty="0" smtClean="0"/>
              <a:t>-[</a:t>
            </a:r>
            <a:r>
              <a:rPr lang="ru-RU" sz="2200" dirty="0" smtClean="0"/>
              <a:t>Л</a:t>
            </a:r>
            <a:r>
              <a:rPr lang="en-US" sz="2200" dirty="0" smtClean="0"/>
              <a:t>’]</a:t>
            </a:r>
            <a:r>
              <a:rPr lang="ru-RU" sz="2200" dirty="0" smtClean="0"/>
              <a:t>СОГЛ МЯГК ЗВ</a:t>
            </a:r>
          </a:p>
          <a:p>
            <a:pPr>
              <a:lnSpc>
                <a:spcPct val="80000"/>
              </a:lnSpc>
            </a:pPr>
            <a:r>
              <a:rPr lang="ru-RU" sz="2200" dirty="0" smtClean="0"/>
              <a:t>Е</a:t>
            </a:r>
            <a:r>
              <a:rPr lang="en-US" sz="2200" dirty="0" smtClean="0"/>
              <a:t>-</a:t>
            </a:r>
            <a:r>
              <a:rPr lang="en-US" sz="2200" dirty="0" smtClean="0"/>
              <a:t>[</a:t>
            </a:r>
            <a:r>
              <a:rPr lang="ru-RU" sz="2200" dirty="0"/>
              <a:t>И</a:t>
            </a:r>
            <a:r>
              <a:rPr lang="en-US" sz="2200" smtClean="0"/>
              <a:t>]</a:t>
            </a:r>
            <a:r>
              <a:rPr lang="ru-RU" sz="2200" dirty="0" smtClean="0"/>
              <a:t>ГЛ БЕЗУД</a:t>
            </a:r>
          </a:p>
          <a:p>
            <a:pPr>
              <a:lnSpc>
                <a:spcPct val="80000"/>
              </a:lnSpc>
            </a:pPr>
            <a:r>
              <a:rPr lang="ru-RU" sz="2200" dirty="0" smtClean="0"/>
              <a:t>В</a:t>
            </a:r>
            <a:r>
              <a:rPr lang="en-US" sz="2200" dirty="0" smtClean="0"/>
              <a:t>-[</a:t>
            </a:r>
            <a:r>
              <a:rPr lang="ru-RU" sz="2200" dirty="0" smtClean="0"/>
              <a:t>В</a:t>
            </a:r>
            <a:r>
              <a:rPr lang="en-US" sz="2200" dirty="0" smtClean="0"/>
              <a:t>’]</a:t>
            </a:r>
            <a:r>
              <a:rPr lang="ru-RU" sz="2200" dirty="0" smtClean="0"/>
              <a:t>СОГЛ МЯГК ЗВ</a:t>
            </a:r>
          </a:p>
          <a:p>
            <a:pPr>
              <a:lnSpc>
                <a:spcPct val="80000"/>
              </a:lnSpc>
            </a:pPr>
            <a:r>
              <a:rPr lang="ru-RU" sz="2200" dirty="0" smtClean="0"/>
              <a:t>И</a:t>
            </a:r>
            <a:r>
              <a:rPr lang="en-US" sz="2200" dirty="0" smtClean="0"/>
              <a:t>-[</a:t>
            </a:r>
            <a:r>
              <a:rPr lang="ru-RU" sz="2200" dirty="0" smtClean="0"/>
              <a:t>И</a:t>
            </a:r>
            <a:r>
              <a:rPr lang="en-US" sz="2200" dirty="0" smtClean="0"/>
              <a:t>]</a:t>
            </a:r>
            <a:r>
              <a:rPr lang="ru-RU" sz="2200" dirty="0" smtClean="0"/>
              <a:t>ГЛ УД</a:t>
            </a:r>
          </a:p>
          <a:p>
            <a:pPr>
              <a:lnSpc>
                <a:spcPct val="80000"/>
              </a:lnSpc>
            </a:pPr>
            <a:r>
              <a:rPr lang="ru-RU" sz="2200" dirty="0" smtClean="0"/>
              <a:t>З-</a:t>
            </a:r>
            <a:r>
              <a:rPr lang="en-US" sz="2200" dirty="0" smtClean="0"/>
              <a:t>[3]</a:t>
            </a:r>
            <a:r>
              <a:rPr lang="ru-RU" sz="2200" dirty="0" smtClean="0"/>
              <a:t>СОГЛ ТВ ЗВ</a:t>
            </a:r>
          </a:p>
          <a:p>
            <a:pPr>
              <a:lnSpc>
                <a:spcPct val="80000"/>
              </a:lnSpc>
            </a:pPr>
            <a:r>
              <a:rPr lang="ru-RU" sz="2200" dirty="0" smtClean="0"/>
              <a:t>О</a:t>
            </a:r>
            <a:r>
              <a:rPr lang="en-US" sz="2200" dirty="0" smtClean="0"/>
              <a:t>-[A]</a:t>
            </a:r>
            <a:r>
              <a:rPr lang="ru-RU" sz="2200" dirty="0" smtClean="0"/>
              <a:t>ГЛ БЕЗУД</a:t>
            </a:r>
          </a:p>
          <a:p>
            <a:pPr>
              <a:lnSpc>
                <a:spcPct val="80000"/>
              </a:lnSpc>
            </a:pPr>
            <a:r>
              <a:rPr lang="ru-RU" sz="2200" dirty="0" smtClean="0"/>
              <a:t>Р</a:t>
            </a:r>
            <a:r>
              <a:rPr lang="en-US" sz="2200" dirty="0" smtClean="0"/>
              <a:t>-[P]</a:t>
            </a:r>
            <a:r>
              <a:rPr lang="ru-RU" sz="2200" dirty="0" smtClean="0"/>
              <a:t>СОГЛ ТВ ЗВ</a:t>
            </a:r>
          </a:p>
        </p:txBody>
      </p:sp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Фонетически</a:t>
            </a:r>
            <a:r>
              <a:rPr lang="ru-RU" dirty="0" smtClean="0"/>
              <a:t>й </a:t>
            </a:r>
            <a:r>
              <a:rPr lang="ru-RU" dirty="0" smtClean="0"/>
              <a:t>разбор слова</a:t>
            </a:r>
          </a:p>
        </p:txBody>
      </p:sp>
      <p:pic>
        <p:nvPicPr>
          <p:cNvPr id="13316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2549525"/>
            <a:ext cx="3657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27313" y="2060575"/>
            <a:ext cx="3600450" cy="381952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u="sng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Конец</a:t>
            </a:r>
            <a:r>
              <a:rPr lang="en-US" b="1" i="1" u="sng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</a:t>
            </a:r>
            <a:endParaRPr lang="ru-RU" b="1" i="1" u="sng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148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Презентацию подготовил Арсений Волков</vt:lpstr>
      <vt:lpstr>РАДИОПРИЕМНОЕ УСТРОЙСТВО, СЛУЖАЩЕЕ ДЛЯ ПРИЕМА  ИЗОБРАЖЕНИЙ, ПЕРЕДАВАЕМЫХ ПО РАДИО, ОБЫЧНО В СОСТАВ  ТЕЛЕВИЗОРА ВХОДИТ   РАДИОПРИЕМНИК ДЛЯ ПРИЕМА  ЗВУКОВОЙ ЧАСТИ  ПРОГРАММЫ </vt:lpstr>
      <vt:lpstr>ОДНОКОРЕННЫЕ СЛОВА</vt:lpstr>
      <vt:lpstr>ПРЕДЛОЖЕНИЕ</vt:lpstr>
      <vt:lpstr>МОРФОЛОГИЧЕСКИЙ РАЗБОР СЛОВА</vt:lpstr>
      <vt:lpstr>Фонетический разбор слова</vt:lpstr>
      <vt:lpstr>Конец…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Презентацию подготовил Арсений Волков</dc:title>
  <dc:creator>Татьяна</dc:creator>
  <cp:lastModifiedBy>Татьяна</cp:lastModifiedBy>
  <cp:revision>1</cp:revision>
  <dcterms:created xsi:type="dcterms:W3CDTF">2011-09-11T09:49:01Z</dcterms:created>
  <dcterms:modified xsi:type="dcterms:W3CDTF">2011-09-11T09:50:48Z</dcterms:modified>
</cp:coreProperties>
</file>