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364B-277B-47CD-AA22-F416203FD914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B8E5-8361-4B3A-B5A7-2801BB3B5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364B-277B-47CD-AA22-F416203FD914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B8E5-8361-4B3A-B5A7-2801BB3B5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364B-277B-47CD-AA22-F416203FD914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B8E5-8361-4B3A-B5A7-2801BB3B5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364B-277B-47CD-AA22-F416203FD914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B8E5-8361-4B3A-B5A7-2801BB3B5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364B-277B-47CD-AA22-F416203FD914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B8E5-8361-4B3A-B5A7-2801BB3B5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364B-277B-47CD-AA22-F416203FD914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B8E5-8361-4B3A-B5A7-2801BB3B5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364B-277B-47CD-AA22-F416203FD914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B8E5-8361-4B3A-B5A7-2801BB3B5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364B-277B-47CD-AA22-F416203FD914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B8E5-8361-4B3A-B5A7-2801BB3B5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364B-277B-47CD-AA22-F416203FD914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B8E5-8361-4B3A-B5A7-2801BB3B5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364B-277B-47CD-AA22-F416203FD914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B8E5-8361-4B3A-B5A7-2801BB3B5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364B-277B-47CD-AA22-F416203FD914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B8E5-8361-4B3A-B5A7-2801BB3B5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1364B-277B-47CD-AA22-F416203FD914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4B8E5-8361-4B3A-B5A7-2801BB3B5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C:\Documents and Settings\Admin\Рабочий стол\dinner_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8"/>
            <a:ext cx="4405313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349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" name="TextBox 6"/>
          <p:cNvSpPr txBox="1"/>
          <p:nvPr/>
        </p:nvSpPr>
        <p:spPr>
          <a:xfrm>
            <a:off x="3571868" y="1428736"/>
            <a:ext cx="7572428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Top"/>
              <a:lightRig rig="threePt" dir="t"/>
            </a:scene3d>
          </a:bodyPr>
          <a:lstStyle/>
          <a:p>
            <a:pPr>
              <a:defRPr/>
            </a:pPr>
            <a:r>
              <a:rPr lang="ru-RU" sz="20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4515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500438"/>
          </a:xfrm>
        </p:spPr>
        <p:txBody>
          <a:bodyPr>
            <a:normAutofit fontScale="92500" lnSpcReduction="20000"/>
          </a:bodyPr>
          <a:lstStyle/>
          <a:p>
            <a:r>
              <a:rPr lang="ru-RU" b="1" smtClean="0"/>
              <a:t>«Обед» - общеславянское образование от слова «еда» с помощью приставки «об». Первоначально это слово обозначало время до и после еды, то есть перерыв во время работы, предполагающий еду. Обычно это происходило в полдень, отсюда значение «полдень» у слова «обед» («до обеда» = «в первой половине дня», «после обеда» = «после полудня»). </a:t>
            </a:r>
            <a:endParaRPr lang="ru-RU" smtClean="0"/>
          </a:p>
          <a:p>
            <a:pPr>
              <a:buFontTx/>
              <a:buNone/>
            </a:pPr>
            <a:r>
              <a:rPr lang="ru-RU" b="1" smtClean="0"/>
              <a:t>    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55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63"/>
            <a:ext cx="5214938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1262063"/>
            <a:ext cx="3500437" cy="55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6565" name="Содержимое 2"/>
          <p:cNvSpPr>
            <a:spLocks noGrp="1"/>
          </p:cNvSpPr>
          <p:nvPr>
            <p:ph idx="1"/>
          </p:nvPr>
        </p:nvSpPr>
        <p:spPr>
          <a:xfrm>
            <a:off x="0" y="285750"/>
            <a:ext cx="5072063" cy="4525963"/>
          </a:xfrm>
        </p:spPr>
        <p:txBody>
          <a:bodyPr/>
          <a:lstStyle/>
          <a:p>
            <a:r>
              <a:rPr lang="ru-RU" b="1" smtClean="0"/>
              <a:t> Обед – обеденный, пообедать, обедать, обедня, пообедавший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1857375"/>
            <a:ext cx="50006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7588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b="1" smtClean="0"/>
              <a:t>Обед – 2 сл., 4 б., 4 зв.</a:t>
            </a:r>
            <a:endParaRPr lang="ru-RU" smtClean="0"/>
          </a:p>
          <a:p>
            <a:pPr>
              <a:buFontTx/>
              <a:buNone/>
            </a:pPr>
            <a:r>
              <a:rPr lang="ru-RU" b="1" smtClean="0"/>
              <a:t>     о – (а) – гл., безуд.</a:t>
            </a:r>
            <a:endParaRPr lang="ru-RU" smtClean="0"/>
          </a:p>
          <a:p>
            <a:pPr>
              <a:buFontTx/>
              <a:buNone/>
            </a:pPr>
            <a:r>
              <a:rPr lang="ru-RU" b="1" smtClean="0"/>
              <a:t>     б – (б) – согл., мягк., зв.</a:t>
            </a:r>
            <a:endParaRPr lang="ru-RU" smtClean="0"/>
          </a:p>
          <a:p>
            <a:pPr>
              <a:buFontTx/>
              <a:buNone/>
            </a:pPr>
            <a:r>
              <a:rPr lang="ru-RU" b="1" smtClean="0"/>
              <a:t>     е – (э) – гл., уд.</a:t>
            </a:r>
            <a:endParaRPr lang="ru-RU" smtClean="0"/>
          </a:p>
          <a:p>
            <a:pPr>
              <a:buFontTx/>
              <a:buNone/>
            </a:pPr>
            <a:r>
              <a:rPr lang="ru-RU" b="1" smtClean="0"/>
              <a:t>     д – (т) – согл., тв., гл. 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2571750"/>
            <a:ext cx="42148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8612" name="Содержимое 2"/>
          <p:cNvSpPr>
            <a:spLocks noGrp="1"/>
          </p:cNvSpPr>
          <p:nvPr>
            <p:ph idx="1"/>
          </p:nvPr>
        </p:nvSpPr>
        <p:spPr>
          <a:xfrm>
            <a:off x="500063" y="2143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b="1" smtClean="0"/>
              <a:t>Мама приготовила вкусный обед. </a:t>
            </a:r>
            <a:endParaRPr lang="ru-RU" smtClean="0"/>
          </a:p>
          <a:p>
            <a:pPr>
              <a:buFontTx/>
              <a:buNone/>
            </a:pPr>
            <a:r>
              <a:rPr lang="ru-RU" b="1" smtClean="0"/>
              <a:t> </a:t>
            </a:r>
            <a:endParaRPr lang="ru-RU" smtClean="0"/>
          </a:p>
          <a:p>
            <a:pPr>
              <a:buFontTx/>
              <a:buNone/>
            </a:pPr>
            <a:r>
              <a:rPr lang="ru-RU" b="1" smtClean="0"/>
              <a:t>приготовила (что?) обед. </a:t>
            </a:r>
            <a:endParaRPr lang="ru-RU" smtClean="0"/>
          </a:p>
          <a:p>
            <a:pPr>
              <a:buFontTx/>
              <a:buNone/>
            </a:pPr>
            <a:r>
              <a:rPr lang="ru-RU" b="1" smtClean="0"/>
              <a:t> обед (какой?) вкусный.</a:t>
            </a:r>
            <a:endParaRPr lang="ru-RU" smtClean="0"/>
          </a:p>
        </p:txBody>
      </p:sp>
      <p:pic>
        <p:nvPicPr>
          <p:cNvPr id="686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50"/>
            <a:ext cx="51577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Обед(что?) –н.ф.  обед, им.сущ., нарицательное, неодушевленное, м.р., 2 </a:t>
            </a:r>
            <a:r>
              <a:rPr lang="ru-RU" dirty="0" err="1" smtClean="0"/>
              <a:t>скл</a:t>
            </a:r>
            <a:r>
              <a:rPr lang="ru-RU" dirty="0" smtClean="0"/>
              <a:t>., ед.ч., В.п., дополнение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96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0"/>
            <a:ext cx="5214938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174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2</cp:revision>
  <dcterms:created xsi:type="dcterms:W3CDTF">2011-09-10T11:12:43Z</dcterms:created>
  <dcterms:modified xsi:type="dcterms:W3CDTF">2011-09-11T08:23:30Z</dcterms:modified>
</cp:coreProperties>
</file>