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0" r:id="rId3"/>
    <p:sldId id="264" r:id="rId4"/>
    <p:sldId id="259" r:id="rId5"/>
    <p:sldId id="265" r:id="rId6"/>
    <p:sldId id="262" r:id="rId7"/>
    <p:sldId id="261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15A0E-03DA-4B7B-ACA0-0D7332B64A32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704D4-08BF-4D5E-A53E-AF55B93E5E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45ABB8-625A-4EB0-A77A-5B7755DE53A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00829-3EEE-4EBB-B665-3CCE60BB47BF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4BC7-E391-4B49-AB26-427B7D7972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00829-3EEE-4EBB-B665-3CCE60BB47BF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4BC7-E391-4B49-AB26-427B7D797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00829-3EEE-4EBB-B665-3CCE60BB47BF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4BC7-E391-4B49-AB26-427B7D797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00829-3EEE-4EBB-B665-3CCE60BB47BF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4BC7-E391-4B49-AB26-427B7D797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00829-3EEE-4EBB-B665-3CCE60BB47BF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4BC7-E391-4B49-AB26-427B7D7972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00829-3EEE-4EBB-B665-3CCE60BB47BF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4BC7-E391-4B49-AB26-427B7D797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00829-3EEE-4EBB-B665-3CCE60BB47BF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4BC7-E391-4B49-AB26-427B7D797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00829-3EEE-4EBB-B665-3CCE60BB47BF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4BC7-E391-4B49-AB26-427B7D797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00829-3EEE-4EBB-B665-3CCE60BB47BF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4BC7-E391-4B49-AB26-427B7D7972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00829-3EEE-4EBB-B665-3CCE60BB47BF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4BC7-E391-4B49-AB26-427B7D797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00829-3EEE-4EBB-B665-3CCE60BB47BF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4BC7-E391-4B49-AB26-427B7D7972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6400829-3EEE-4EBB-B665-3CCE60BB47BF}" type="datetimeFigureOut">
              <a:rPr lang="ru-RU" smtClean="0"/>
              <a:pPr/>
              <a:t>11.03.2012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32B4BC7-E391-4B49-AB26-427B7D7972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5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jpeg"/><Relationship Id="rId5" Type="http://schemas.openxmlformats.org/officeDocument/2006/relationships/image" Target="../media/image13.gi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3000395"/>
          </a:xfrm>
        </p:spPr>
        <p:txBody>
          <a:bodyPr>
            <a:normAutofit/>
          </a:bodyPr>
          <a:lstStyle/>
          <a:p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3714752"/>
            <a:ext cx="4357718" cy="271464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       </a:t>
            </a:r>
            <a:r>
              <a:rPr lang="ru-RU" sz="2800" dirty="0" smtClean="0"/>
              <a:t>Урок русского языка </a:t>
            </a:r>
          </a:p>
          <a:p>
            <a:r>
              <a:rPr lang="ru-RU" sz="2800" dirty="0" smtClean="0"/>
              <a:t>                 в 1классе </a:t>
            </a:r>
          </a:p>
          <a:p>
            <a:r>
              <a:rPr lang="ru-RU" sz="2800" dirty="0" smtClean="0"/>
              <a:t>Учитель начальных классов:                           Шатаева Е К</a:t>
            </a:r>
            <a:endParaRPr lang="ru-RU" sz="2800" dirty="0"/>
          </a:p>
        </p:txBody>
      </p:sp>
      <p:pic>
        <p:nvPicPr>
          <p:cNvPr id="4" name="Рисунок 3" descr="Библиотечные картинки 5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428976"/>
            <a:ext cx="357186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000232" y="357166"/>
            <a:ext cx="6500858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Алфавитный принцип построения букв на библиотечных полках и словарях</a:t>
            </a:r>
            <a:endParaRPr lang="ru-RU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Чистописание 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err="1" smtClean="0">
                <a:solidFill>
                  <a:srgbClr val="3366FF"/>
                </a:solidFill>
              </a:rPr>
              <a:t>Аа</a:t>
            </a:r>
            <a:r>
              <a:rPr lang="ru-RU" sz="5400" dirty="0" smtClean="0">
                <a:solidFill>
                  <a:srgbClr val="3366FF"/>
                </a:solidFill>
              </a:rPr>
              <a:t>, </a:t>
            </a:r>
            <a:r>
              <a:rPr lang="ru-RU" sz="5400" dirty="0" err="1" smtClean="0">
                <a:solidFill>
                  <a:srgbClr val="3366FF"/>
                </a:solidFill>
              </a:rPr>
              <a:t>Аб,Ав</a:t>
            </a:r>
            <a:r>
              <a:rPr lang="ru-RU" sz="5400" dirty="0" smtClean="0">
                <a:solidFill>
                  <a:srgbClr val="3366FF"/>
                </a:solidFill>
              </a:rPr>
              <a:t>,…,…,… .</a:t>
            </a:r>
          </a:p>
        </p:txBody>
      </p:sp>
      <p:pic>
        <p:nvPicPr>
          <p:cNvPr id="9" name="Рисунок 8" descr="http://images-partners.google.com/images?q=tbn:ANd9GcTtSCgwMFGZ-jKeZ2JJA29YX8TIQFb1uA7qK1V__KRLZFgteKqJHUESYXk:http://okster.com.ua/wp-content/uploads/2009/09/russ_yaz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805112"/>
            <a:ext cx="3286148" cy="3695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Пропуск в библиотеку</a:t>
            </a:r>
            <a:endParaRPr lang="ru-RU" dirty="0"/>
          </a:p>
        </p:txBody>
      </p:sp>
      <p:pic>
        <p:nvPicPr>
          <p:cNvPr id="5" name="Содержимое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071546"/>
            <a:ext cx="5857916" cy="2328866"/>
          </a:xfrm>
          <a:prstGeom prst="rect">
            <a:avLst/>
          </a:prstGeom>
          <a:noFill/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1142976" y="1714488"/>
            <a:ext cx="7498080" cy="4800600"/>
          </a:xfrm>
        </p:spPr>
        <p:txBody>
          <a:bodyPr>
            <a:normAutofit fontScale="25000" lnSpcReduction="20000"/>
          </a:bodyPr>
          <a:lstStyle/>
          <a:p>
            <a:endParaRPr lang="ru-RU" sz="8000" dirty="0" smtClean="0"/>
          </a:p>
          <a:p>
            <a:pPr algn="ctr">
              <a:buNone/>
            </a:pPr>
            <a:r>
              <a:rPr lang="ru-RU" sz="8000" b="1" dirty="0" smtClean="0"/>
              <a:t>        А,   Б,      В,      Г,       Д,     Е,      Ё,     Ж </a:t>
            </a:r>
          </a:p>
          <a:p>
            <a:pPr algn="ctr">
              <a:buNone/>
            </a:pPr>
            <a:r>
              <a:rPr lang="ru-RU" sz="8000" b="1" dirty="0" smtClean="0"/>
              <a:t>      (а)  </a:t>
            </a:r>
            <a:r>
              <a:rPr lang="ru-RU" sz="8000" b="1" dirty="0" err="1" smtClean="0"/>
              <a:t>бэ</a:t>
            </a:r>
            <a:r>
              <a:rPr lang="ru-RU" sz="8000" b="1" dirty="0" smtClean="0"/>
              <a:t>)   (</a:t>
            </a:r>
            <a:r>
              <a:rPr lang="ru-RU" sz="8000" b="1" dirty="0" err="1" smtClean="0"/>
              <a:t>вэ</a:t>
            </a:r>
            <a:r>
              <a:rPr lang="ru-RU" sz="8000" b="1" dirty="0" smtClean="0"/>
              <a:t>)   (</a:t>
            </a:r>
            <a:r>
              <a:rPr lang="ru-RU" sz="8000" b="1" dirty="0" err="1" smtClean="0"/>
              <a:t>гэ</a:t>
            </a:r>
            <a:r>
              <a:rPr lang="ru-RU" sz="8000" b="1" dirty="0" smtClean="0"/>
              <a:t>)   (</a:t>
            </a:r>
            <a:r>
              <a:rPr lang="ru-RU" sz="8000" b="1" dirty="0" err="1" smtClean="0"/>
              <a:t>дэ</a:t>
            </a:r>
            <a:r>
              <a:rPr lang="ru-RU" sz="8000" b="1" dirty="0" smtClean="0"/>
              <a:t>) (</a:t>
            </a:r>
            <a:r>
              <a:rPr lang="ru-RU" sz="8000" b="1" dirty="0" err="1" smtClean="0"/>
              <a:t>йэ</a:t>
            </a:r>
            <a:r>
              <a:rPr lang="ru-RU" sz="8000" b="1" dirty="0" smtClean="0"/>
              <a:t>)   (</a:t>
            </a:r>
            <a:r>
              <a:rPr lang="ru-RU" sz="8000" b="1" dirty="0" err="1" smtClean="0"/>
              <a:t>йо</a:t>
            </a:r>
            <a:r>
              <a:rPr lang="ru-RU" sz="8000" b="1" dirty="0" smtClean="0"/>
              <a:t>)(</a:t>
            </a:r>
            <a:r>
              <a:rPr lang="ru-RU" sz="8000" b="1" dirty="0" err="1" smtClean="0"/>
              <a:t>жэ</a:t>
            </a:r>
            <a:r>
              <a:rPr lang="ru-RU" sz="8000" b="1" dirty="0" smtClean="0"/>
              <a:t>) </a:t>
            </a:r>
          </a:p>
          <a:p>
            <a:pPr algn="ctr">
              <a:buNone/>
            </a:pPr>
            <a:r>
              <a:rPr lang="ru-RU" sz="8000" b="1" dirty="0" smtClean="0"/>
              <a:t>Прикатили  на еже!</a:t>
            </a:r>
          </a:p>
          <a:p>
            <a:pPr algn="ctr">
              <a:buNone/>
            </a:pPr>
            <a:r>
              <a:rPr lang="ru-RU" sz="8000" b="1" dirty="0" smtClean="0"/>
              <a:t>       З,     И,     Й,       К,      Л,        М,    Н,     О</a:t>
            </a:r>
          </a:p>
          <a:p>
            <a:pPr algn="ctr">
              <a:buNone/>
            </a:pPr>
            <a:r>
              <a:rPr lang="ru-RU" sz="8000" b="1" dirty="0" smtClean="0"/>
              <a:t>      (</a:t>
            </a:r>
            <a:r>
              <a:rPr lang="ru-RU" sz="8000" b="1" dirty="0" err="1" smtClean="0"/>
              <a:t>зэ</a:t>
            </a:r>
            <a:r>
              <a:rPr lang="ru-RU" sz="8000" b="1" dirty="0" smtClean="0"/>
              <a:t>)     (и)   (</a:t>
            </a:r>
            <a:r>
              <a:rPr lang="ru-RU" sz="8000" b="1" dirty="0" err="1" smtClean="0"/>
              <a:t>ий</a:t>
            </a:r>
            <a:r>
              <a:rPr lang="ru-RU" sz="8000" b="1" dirty="0" smtClean="0"/>
              <a:t>)  (</a:t>
            </a:r>
            <a:r>
              <a:rPr lang="ru-RU" sz="8000" b="1" dirty="0" err="1" smtClean="0"/>
              <a:t>ка</a:t>
            </a:r>
            <a:r>
              <a:rPr lang="ru-RU" sz="8000" b="1" dirty="0" smtClean="0"/>
              <a:t>)   (эль) (</a:t>
            </a:r>
            <a:r>
              <a:rPr lang="ru-RU" sz="8000" b="1" dirty="0" err="1" smtClean="0"/>
              <a:t>эм</a:t>
            </a:r>
            <a:r>
              <a:rPr lang="ru-RU" sz="8000" b="1" dirty="0" smtClean="0"/>
              <a:t>) (</a:t>
            </a:r>
            <a:r>
              <a:rPr lang="ru-RU" sz="8000" b="1" dirty="0" err="1" smtClean="0"/>
              <a:t>эн</a:t>
            </a:r>
            <a:r>
              <a:rPr lang="ru-RU" sz="8000" b="1" dirty="0" smtClean="0"/>
              <a:t>) (о) </a:t>
            </a:r>
          </a:p>
          <a:p>
            <a:pPr algn="ctr">
              <a:buNone/>
            </a:pPr>
            <a:r>
              <a:rPr lang="ru-RU" sz="8000" b="1" dirty="0" smtClean="0"/>
              <a:t>Дружно вылезли  в окно! </a:t>
            </a:r>
          </a:p>
          <a:p>
            <a:pPr algn="ctr">
              <a:buNone/>
            </a:pPr>
            <a:r>
              <a:rPr lang="ru-RU" sz="8000" b="1" dirty="0" smtClean="0"/>
              <a:t>П,        Р,        С,        Т,     У,      </a:t>
            </a:r>
            <a:r>
              <a:rPr lang="ru-RU" sz="8000" b="1" dirty="0" err="1" smtClean="0"/>
              <a:t>ф</a:t>
            </a:r>
            <a:r>
              <a:rPr lang="ru-RU" sz="8000" b="1" dirty="0" smtClean="0"/>
              <a:t>,      Х</a:t>
            </a:r>
          </a:p>
          <a:p>
            <a:pPr algn="ctr">
              <a:buNone/>
            </a:pPr>
            <a:r>
              <a:rPr lang="en-US" sz="8000" b="1" dirty="0" smtClean="0"/>
              <a:t> </a:t>
            </a:r>
            <a:r>
              <a:rPr lang="ru-RU" sz="8000" b="1" dirty="0" smtClean="0"/>
              <a:t>(</a:t>
            </a:r>
            <a:r>
              <a:rPr lang="ru-RU" sz="8000" b="1" dirty="0" err="1" smtClean="0"/>
              <a:t>пэ</a:t>
            </a:r>
            <a:r>
              <a:rPr lang="ru-RU" sz="8000" b="1" dirty="0" smtClean="0"/>
              <a:t>)   (эр)    (</a:t>
            </a:r>
            <a:r>
              <a:rPr lang="ru-RU" sz="8000" b="1" dirty="0" err="1" smtClean="0"/>
              <a:t>эс</a:t>
            </a:r>
            <a:r>
              <a:rPr lang="ru-RU" sz="8000" b="1" dirty="0" smtClean="0"/>
              <a:t>)   (</a:t>
            </a:r>
            <a:r>
              <a:rPr lang="ru-RU" sz="8000" b="1" dirty="0" err="1" smtClean="0"/>
              <a:t>тэ</a:t>
            </a:r>
            <a:r>
              <a:rPr lang="ru-RU" sz="8000" b="1" dirty="0" smtClean="0"/>
              <a:t>)   (у)    (эф)    (ха)</a:t>
            </a:r>
          </a:p>
          <a:p>
            <a:pPr algn="ctr">
              <a:buNone/>
            </a:pPr>
            <a:r>
              <a:rPr lang="ru-RU" sz="8000" b="1" dirty="0" smtClean="0"/>
              <a:t> Оседлали  петуха,  —</a:t>
            </a:r>
          </a:p>
          <a:p>
            <a:pPr algn="ctr">
              <a:buNone/>
            </a:pPr>
            <a:r>
              <a:rPr lang="ru-RU" sz="8000" b="1" dirty="0" smtClean="0"/>
              <a:t>                        Ц,     Ч,        Ш,      Щ,  Ъ, Ы,     Ь, Э,   Ю,    Я</a:t>
            </a:r>
          </a:p>
          <a:p>
            <a:pPr algn="ctr">
              <a:buNone/>
            </a:pPr>
            <a:r>
              <a:rPr lang="ru-RU" sz="8000" b="1" dirty="0" smtClean="0"/>
              <a:t>                            (</a:t>
            </a:r>
            <a:r>
              <a:rPr lang="ru-RU" sz="8000" b="1" dirty="0" err="1" smtClean="0"/>
              <a:t>це</a:t>
            </a:r>
            <a:r>
              <a:rPr lang="ru-RU" sz="8000" b="1" dirty="0" smtClean="0"/>
              <a:t>)  (</a:t>
            </a:r>
            <a:r>
              <a:rPr lang="ru-RU" sz="8000" b="1" dirty="0" err="1" smtClean="0"/>
              <a:t>че</a:t>
            </a:r>
            <a:r>
              <a:rPr lang="ru-RU" sz="8000" b="1" dirty="0" smtClean="0"/>
              <a:t>) (ша) (</a:t>
            </a:r>
            <a:r>
              <a:rPr lang="ru-RU" sz="8000" b="1" dirty="0" err="1" smtClean="0"/>
              <a:t>ща</a:t>
            </a:r>
            <a:r>
              <a:rPr lang="ru-RU" sz="8000" b="1" dirty="0" smtClean="0"/>
              <a:t>)(</a:t>
            </a:r>
            <a:r>
              <a:rPr lang="ru-RU" sz="8000" b="1" dirty="0" err="1" smtClean="0"/>
              <a:t>тв.знак</a:t>
            </a:r>
            <a:r>
              <a:rPr lang="ru-RU" sz="8000" b="1" dirty="0" smtClean="0"/>
              <a:t>) (</a:t>
            </a:r>
            <a:r>
              <a:rPr lang="ru-RU" sz="8000" b="1" dirty="0" err="1" smtClean="0"/>
              <a:t>ы</a:t>
            </a:r>
            <a:r>
              <a:rPr lang="ru-RU" sz="8000" b="1" dirty="0" smtClean="0"/>
              <a:t>) (</a:t>
            </a:r>
            <a:r>
              <a:rPr lang="ru-RU" sz="8000" b="1" dirty="0" err="1" smtClean="0"/>
              <a:t>мяг.знак</a:t>
            </a:r>
            <a:r>
              <a:rPr lang="ru-RU" sz="8000" b="1" dirty="0" smtClean="0"/>
              <a:t>)(э)  (</a:t>
            </a:r>
            <a:r>
              <a:rPr lang="ru-RU" sz="8000" b="1" dirty="0" err="1" smtClean="0"/>
              <a:t>ю</a:t>
            </a:r>
            <a:r>
              <a:rPr lang="ru-RU" sz="8000" b="1" dirty="0" smtClean="0"/>
              <a:t>)  (я)</a:t>
            </a:r>
          </a:p>
          <a:p>
            <a:pPr algn="ctr">
              <a:buNone/>
            </a:pPr>
            <a:r>
              <a:rPr lang="ru-RU" sz="8000" b="1" dirty="0" smtClean="0"/>
              <a:t>Вот и  все они, друзья!</a:t>
            </a:r>
          </a:p>
          <a:p>
            <a:pPr algn="ctr">
              <a:buNone/>
            </a:pPr>
            <a:r>
              <a:rPr lang="ru-RU" sz="8000" b="1" dirty="0" smtClean="0"/>
              <a:t>(Борис  </a:t>
            </a:r>
            <a:r>
              <a:rPr lang="ru-RU" sz="8000" b="1" dirty="0" err="1" smtClean="0"/>
              <a:t>Заходер</a:t>
            </a:r>
            <a:r>
              <a:rPr lang="ru-RU" sz="8000" b="1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4932363" y="4246563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sz="2400"/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971550" y="1700213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ru-RU" sz="2400" i="1">
              <a:solidFill>
                <a:schemeClr val="tx2"/>
              </a:solidFill>
            </a:endParaRP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4006850" y="3763963"/>
            <a:ext cx="2872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000" dirty="0" smtClean="0"/>
              <a:t>  </a:t>
            </a:r>
            <a:endParaRPr lang="ru-RU" sz="2000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такое библиотека?</a:t>
            </a:r>
            <a:endParaRPr lang="ru-RU" dirty="0"/>
          </a:p>
        </p:txBody>
      </p:sp>
      <p:pic>
        <p:nvPicPr>
          <p:cNvPr id="10" name="Содержимое 9" descr="Библиотекарь 8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571612"/>
            <a:ext cx="426453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0"/>
            <a:ext cx="7498080" cy="1143000"/>
          </a:xfrm>
        </p:spPr>
        <p:txBody>
          <a:bodyPr/>
          <a:lstStyle/>
          <a:p>
            <a:r>
              <a:rPr lang="ru-RU" dirty="0" smtClean="0"/>
              <a:t>Библиотека волшебного леса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928670"/>
            <a:ext cx="4714908" cy="7215238"/>
          </a:xfrm>
          <a:prstGeom prst="rect">
            <a:avLst/>
          </a:prstGeom>
          <a:noFill/>
        </p:spPr>
      </p:pic>
      <p:pic>
        <p:nvPicPr>
          <p:cNvPr id="5" name="Содержимое 3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000108"/>
            <a:ext cx="4286247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Орфографический словарь  </a:t>
            </a:r>
            <a:endParaRPr lang="ru-RU" dirty="0"/>
          </a:p>
        </p:txBody>
      </p:sp>
      <p:pic>
        <p:nvPicPr>
          <p:cNvPr id="3074" name="Picture 2" descr="http://srvimg07.emarket.ua/images_emarketua/11426125_1_644x461/pgrushnikov-ampquotorfograficheskij-slovarikampquot-1985-kiev_rev00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57620" y="1142984"/>
            <a:ext cx="3000375" cy="4391025"/>
          </a:xfrm>
          <a:prstGeom prst="rect">
            <a:avLst/>
          </a:prstGeom>
          <a:noFill/>
        </p:spPr>
      </p:pic>
      <p:pic>
        <p:nvPicPr>
          <p:cNvPr id="3076" name="Picture 4" descr="http://images-partners.google.com/images?q=tbn:ANd9GcRSuktJN7MU_zBj7Eii3Kkgd06H_8T-IM1muje6Cw-Qi_OYUMNSu83GrMU:http://yarus.aspu.ru/images/Image/fotolab/P110123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928802"/>
            <a:ext cx="9144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ртина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Кар</a:t>
            </a:r>
            <a:endParaRPr lang="ru-RU" sz="4000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тина</a:t>
            </a:r>
            <a:endParaRPr lang="ru-RU" sz="4000" dirty="0"/>
          </a:p>
        </p:txBody>
      </p:sp>
      <p:pic>
        <p:nvPicPr>
          <p:cNvPr id="5" name="Содержимое 4" descr="воро.jpg"/>
          <p:cNvPicPr>
            <a:picLocks noGrp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57200" y="1518841"/>
            <a:ext cx="4022725" cy="3017044"/>
          </a:xfrm>
          <a:prstGeom prst="rect">
            <a:avLst/>
          </a:prstGeom>
        </p:spPr>
      </p:pic>
      <p:pic>
        <p:nvPicPr>
          <p:cNvPr id="15" name="Содержимое 14" descr="Картинка 3 из 154684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428736"/>
            <a:ext cx="4022725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813" y="3929063"/>
            <a:ext cx="7786687" cy="1752600"/>
          </a:xfrm>
        </p:spPr>
        <p:txBody>
          <a:bodyPr/>
          <a:lstStyle/>
          <a:p>
            <a:pPr eaLnBrk="1" hangingPunct="1"/>
            <a:r>
              <a:rPr lang="ru-RU" sz="4000" i="1" dirty="0" smtClean="0">
                <a:solidFill>
                  <a:srgbClr val="00B050"/>
                </a:solidFill>
              </a:rPr>
              <a:t>  Кабы всё знал, так бы не учился.</a:t>
            </a:r>
            <a:endParaRPr lang="ru-RU" sz="4000" dirty="0" smtClean="0">
              <a:solidFill>
                <a:srgbClr val="00B050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0" name="Формула" r:id="rId4" imgW="114120" imgH="215640" progId="Equation.3">
              <p:embed/>
            </p:oleObj>
          </a:graphicData>
        </a:graphic>
      </p:graphicFrame>
      <p:pic>
        <p:nvPicPr>
          <p:cNvPr id="19" name="Рисунок 18" descr="0304a.gif"/>
          <p:cNvPicPr/>
          <p:nvPr/>
        </p:nvPicPr>
        <p:blipFill>
          <a:blip r:embed="rId5"/>
          <a:stretch>
            <a:fillRect/>
          </a:stretch>
        </p:blipFill>
        <p:spPr>
          <a:xfrm>
            <a:off x="3786182" y="2000240"/>
            <a:ext cx="2500310" cy="1714512"/>
          </a:xfrm>
          <a:prstGeom prst="rect">
            <a:avLst/>
          </a:prstGeom>
        </p:spPr>
      </p:pic>
      <p:pic>
        <p:nvPicPr>
          <p:cNvPr id="22" name="Рисунок 21" descr="images (1).jpg"/>
          <p:cNvPicPr/>
          <p:nvPr/>
        </p:nvPicPr>
        <p:blipFill>
          <a:blip r:embed="rId6"/>
          <a:stretch>
            <a:fillRect/>
          </a:stretch>
        </p:blipFill>
        <p:spPr>
          <a:xfrm>
            <a:off x="6643702" y="785794"/>
            <a:ext cx="1785950" cy="2071702"/>
          </a:xfrm>
          <a:prstGeom prst="rect">
            <a:avLst/>
          </a:prstGeom>
        </p:spPr>
      </p:pic>
      <p:pic>
        <p:nvPicPr>
          <p:cNvPr id="25" name="Рисунок 24" descr="http://images-partners.google.com/images?q=tbn:ANd9GcQ9G2hn9-7p2HJSALrpb5gWRfZsrEbrrHiGJB_LfcHij_FUC0IRfiHanmU:http://www.thehamwallet.com/The_HamWallet/LionTalk_7Smilies_files/Big%20happy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57290" y="928670"/>
            <a:ext cx="1928826" cy="1490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136</TotalTime>
  <Words>100</Words>
  <Application>Microsoft Office PowerPoint</Application>
  <PresentationFormat>Экран (4:3)</PresentationFormat>
  <Paragraphs>30</Paragraphs>
  <Slides>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Солнцестояние</vt:lpstr>
      <vt:lpstr>Формула</vt:lpstr>
      <vt:lpstr>Слайд 1</vt:lpstr>
      <vt:lpstr>Чистописание </vt:lpstr>
      <vt:lpstr>Пропуск в библиотеку</vt:lpstr>
      <vt:lpstr>Что такое библиотека?</vt:lpstr>
      <vt:lpstr>Библиотека волшебного леса</vt:lpstr>
      <vt:lpstr>   Орфографический словарь  </vt:lpstr>
      <vt:lpstr>картина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19</cp:revision>
  <dcterms:created xsi:type="dcterms:W3CDTF">2012-02-27T16:20:43Z</dcterms:created>
  <dcterms:modified xsi:type="dcterms:W3CDTF">2012-03-11T17:16:25Z</dcterms:modified>
</cp:coreProperties>
</file>