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4F7FF-DE5C-470E-A5C0-053A51827B5A}" type="datetimeFigureOut">
              <a:rPr lang="ru-RU" smtClean="0"/>
              <a:t>10.09.2011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33398-39BD-4200-BCAD-212C0B7AEE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4F7FF-DE5C-470E-A5C0-053A51827B5A}" type="datetimeFigureOut">
              <a:rPr lang="ru-RU" smtClean="0"/>
              <a:t>10.09.2011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33398-39BD-4200-BCAD-212C0B7AEE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4F7FF-DE5C-470E-A5C0-053A51827B5A}" type="datetimeFigureOut">
              <a:rPr lang="ru-RU" smtClean="0"/>
              <a:t>10.09.2011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33398-39BD-4200-BCAD-212C0B7AEE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4F7FF-DE5C-470E-A5C0-053A51827B5A}" type="datetimeFigureOut">
              <a:rPr lang="ru-RU" smtClean="0"/>
              <a:t>10.09.2011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33398-39BD-4200-BCAD-212C0B7AEE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4F7FF-DE5C-470E-A5C0-053A51827B5A}" type="datetimeFigureOut">
              <a:rPr lang="ru-RU" smtClean="0"/>
              <a:t>10.09.2011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33398-39BD-4200-BCAD-212C0B7AEE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4F7FF-DE5C-470E-A5C0-053A51827B5A}" type="datetimeFigureOut">
              <a:rPr lang="ru-RU" smtClean="0"/>
              <a:t>10.09.2011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33398-39BD-4200-BCAD-212C0B7AEE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4F7FF-DE5C-470E-A5C0-053A51827B5A}" type="datetimeFigureOut">
              <a:rPr lang="ru-RU" smtClean="0"/>
              <a:t>10.09.2011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33398-39BD-4200-BCAD-212C0B7AEE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4F7FF-DE5C-470E-A5C0-053A51827B5A}" type="datetimeFigureOut">
              <a:rPr lang="ru-RU" smtClean="0"/>
              <a:t>10.09.2011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33398-39BD-4200-BCAD-212C0B7AEE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4F7FF-DE5C-470E-A5C0-053A51827B5A}" type="datetimeFigureOut">
              <a:rPr lang="ru-RU" smtClean="0"/>
              <a:t>10.09.2011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33398-39BD-4200-BCAD-212C0B7AEE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4F7FF-DE5C-470E-A5C0-053A51827B5A}" type="datetimeFigureOut">
              <a:rPr lang="ru-RU" smtClean="0"/>
              <a:t>10.09.2011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33398-39BD-4200-BCAD-212C0B7AEE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4F7FF-DE5C-470E-A5C0-053A51827B5A}" type="datetimeFigureOut">
              <a:rPr lang="ru-RU" smtClean="0"/>
              <a:t>10.09.2011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33398-39BD-4200-BCAD-212C0B7AEE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A4F7FF-DE5C-470E-A5C0-053A51827B5A}" type="datetimeFigureOut">
              <a:rPr lang="ru-RU" smtClean="0"/>
              <a:t>10.09.2011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133398-39BD-4200-BCAD-212C0B7AEE1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i-main-pic" descr="Картинка 377 из 175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0" y="1357313"/>
            <a:ext cx="3714750" cy="550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0724" name="Содержимое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0725" name="WordArt 2"/>
          <p:cNvSpPr>
            <a:spLocks noChangeArrowheads="1" noChangeShapeType="1" noTextEdit="1"/>
          </p:cNvSpPr>
          <p:nvPr/>
        </p:nvSpPr>
        <p:spPr bwMode="auto">
          <a:xfrm>
            <a:off x="785813" y="285750"/>
            <a:ext cx="7500937" cy="1643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Жёлтый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1747" name="Содержимое 2"/>
          <p:cNvSpPr>
            <a:spLocks noGrp="1"/>
          </p:cNvSpPr>
          <p:nvPr>
            <p:ph idx="4294967295"/>
          </p:nvPr>
        </p:nvSpPr>
        <p:spPr>
          <a:xfrm>
            <a:off x="428625" y="357188"/>
            <a:ext cx="8229600" cy="5411787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ru-RU" smtClean="0"/>
              <a:t>О цвете, масти, краске: цвете солнца или золота, различной яркости и оттенков.</a:t>
            </a:r>
            <a:endParaRPr lang="ru-RU" b="1" smtClean="0"/>
          </a:p>
          <a:p>
            <a:pPr eaLnBrk="1" hangingPunct="1"/>
            <a:r>
              <a:rPr lang="ru-RU" b="1" i="1" smtClean="0"/>
              <a:t>Жёлтая пшеница – </a:t>
            </a:r>
            <a:r>
              <a:rPr lang="ru-RU" smtClean="0"/>
              <a:t>пестрая, бурая, зерном крупнее</a:t>
            </a:r>
            <a:r>
              <a:rPr lang="ru-RU" b="1" i="1" smtClean="0"/>
              <a:t> </a:t>
            </a:r>
            <a:r>
              <a:rPr lang="ru-RU" smtClean="0"/>
              <a:t>и толстокожее белой, и лучше выносит суровую погоду нашу.</a:t>
            </a:r>
          </a:p>
          <a:p>
            <a:pPr eaLnBrk="1" hangingPunct="1"/>
            <a:r>
              <a:rPr lang="ru-RU" b="1" i="1" smtClean="0"/>
              <a:t>Жёлтый воск</a:t>
            </a:r>
            <a:r>
              <a:rPr lang="ru-RU" smtClean="0"/>
              <a:t> – суровый, небеленый.</a:t>
            </a:r>
          </a:p>
          <a:p>
            <a:pPr eaLnBrk="1" hangingPunct="1"/>
            <a:r>
              <a:rPr lang="ru-RU" b="1" i="1" smtClean="0"/>
              <a:t>Жёлтый дом</a:t>
            </a:r>
            <a:r>
              <a:rPr lang="ru-RU" smtClean="0"/>
              <a:t> – дом умалишенных от желтой окраски Обуховской больницы в Петербурге.</a:t>
            </a:r>
          </a:p>
          <a:p>
            <a:pPr eaLnBrk="1" hangingPunct="1"/>
            <a:r>
              <a:rPr lang="ru-RU" b="1" i="1" smtClean="0"/>
              <a:t>Желтей желта золота.</a:t>
            </a:r>
          </a:p>
          <a:p>
            <a:pPr eaLnBrk="1" hangingPunct="1"/>
            <a:r>
              <a:rPr lang="ru-RU" b="1" i="1" smtClean="0"/>
              <a:t>Желтобрюх, желтопуз, желтопузик – </a:t>
            </a:r>
            <a:r>
              <a:rPr lang="ru-RU" smtClean="0"/>
              <a:t>безногая ящерица</a:t>
            </a:r>
            <a:r>
              <a:rPr lang="ru-RU" b="1" i="1" smtClean="0"/>
              <a:t>.</a:t>
            </a:r>
            <a:r>
              <a:rPr lang="ru-RU" smtClean="0"/>
              <a:t> 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2771" name="Содержимое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2772" name="i-main-pic" descr="Картинка 11 из 1024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3795" name="Содержимое 2"/>
          <p:cNvSpPr>
            <a:spLocks noGrp="1"/>
          </p:cNvSpPr>
          <p:nvPr>
            <p:ph idx="4294967295"/>
          </p:nvPr>
        </p:nvSpPr>
        <p:spPr>
          <a:xfrm>
            <a:off x="500063" y="285750"/>
            <a:ext cx="8229600" cy="4525963"/>
          </a:xfrm>
        </p:spPr>
        <p:txBody>
          <a:bodyPr/>
          <a:lstStyle/>
          <a:p>
            <a:pPr eaLnBrk="1" hangingPunct="1"/>
            <a:r>
              <a:rPr lang="ru-RU" smtClean="0"/>
              <a:t>Жёлтый, жёлтенький, желтуха, желтеть, желтизна, пожелтеть, желток.</a:t>
            </a:r>
          </a:p>
          <a:p>
            <a:pPr eaLnBrk="1" hangingPunct="1"/>
            <a:endParaRPr lang="ru-RU" smtClean="0"/>
          </a:p>
        </p:txBody>
      </p:sp>
      <p:pic>
        <p:nvPicPr>
          <p:cNvPr id="33796" name="i-main-pic" descr="Картинка 99 из 277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57313"/>
            <a:ext cx="9144000" cy="550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4819" name="Содержимое 2"/>
          <p:cNvSpPr>
            <a:spLocks noGrp="1"/>
          </p:cNvSpPr>
          <p:nvPr>
            <p:ph idx="4294967295"/>
          </p:nvPr>
        </p:nvSpPr>
        <p:spPr>
          <a:xfrm>
            <a:off x="571500" y="2000250"/>
            <a:ext cx="8229600" cy="4525963"/>
          </a:xfrm>
        </p:spPr>
        <p:txBody>
          <a:bodyPr/>
          <a:lstStyle/>
          <a:p>
            <a:pPr eaLnBrk="1" hangingPunct="1"/>
            <a:r>
              <a:rPr lang="ru-RU" smtClean="0"/>
              <a:t>Жёлтый – 2 сл., 6 букв, 6 звуков.</a:t>
            </a:r>
          </a:p>
          <a:p>
            <a:pPr eaLnBrk="1" hangingPunct="1"/>
            <a:r>
              <a:rPr lang="ru-RU" smtClean="0"/>
              <a:t>ж – [ж] – согл., тв., зв., парн.</a:t>
            </a:r>
          </a:p>
          <a:p>
            <a:pPr eaLnBrk="1" hangingPunct="1"/>
            <a:r>
              <a:rPr lang="ru-RU" smtClean="0"/>
              <a:t>ё - [о] – гл., уд.</a:t>
            </a:r>
          </a:p>
          <a:p>
            <a:pPr eaLnBrk="1" hangingPunct="1"/>
            <a:r>
              <a:rPr lang="ru-RU" smtClean="0"/>
              <a:t>л - [л] – согл., тв., зв., непарн.</a:t>
            </a:r>
          </a:p>
          <a:p>
            <a:pPr eaLnBrk="1" hangingPunct="1"/>
            <a:r>
              <a:rPr lang="ru-RU" smtClean="0"/>
              <a:t>т - [т] - согл., тв., гл., парн.</a:t>
            </a:r>
          </a:p>
          <a:p>
            <a:pPr eaLnBrk="1" hangingPunct="1"/>
            <a:r>
              <a:rPr lang="ru-RU" smtClean="0"/>
              <a:t>ы - [ы] - гл., безуд.</a:t>
            </a:r>
          </a:p>
          <a:p>
            <a:pPr eaLnBrk="1" hangingPunct="1"/>
            <a:r>
              <a:rPr lang="ru-RU" smtClean="0"/>
              <a:t>й - [й´] - согл., мягк., зв., непарн. </a:t>
            </a:r>
          </a:p>
          <a:p>
            <a:pPr eaLnBrk="1" hangingPunct="1"/>
            <a:endParaRPr lang="ru-RU" smtClean="0"/>
          </a:p>
        </p:txBody>
      </p:sp>
      <p:sp>
        <p:nvSpPr>
          <p:cNvPr id="34820" name="WordArt 1"/>
          <p:cNvSpPr>
            <a:spLocks noChangeArrowheads="1" noChangeShapeType="1" noTextEdit="1"/>
          </p:cNvSpPr>
          <p:nvPr/>
        </p:nvSpPr>
        <p:spPr bwMode="auto">
          <a:xfrm>
            <a:off x="0" y="0"/>
            <a:ext cx="9144000" cy="1857375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/>
              </a:rPr>
              <a:t>Звуко - буквенный анализ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5843" name="Содержимое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5844" name="i-main-pic" descr="Картинка 133 из 1024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0"/>
            <a:ext cx="7143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6867" name="Содержимое 2"/>
          <p:cNvSpPr>
            <a:spLocks noGrp="1"/>
          </p:cNvSpPr>
          <p:nvPr>
            <p:ph idx="4294967295"/>
          </p:nvPr>
        </p:nvSpPr>
        <p:spPr>
          <a:xfrm>
            <a:off x="428625" y="357188"/>
            <a:ext cx="8229600" cy="4525962"/>
          </a:xfrm>
        </p:spPr>
        <p:txBody>
          <a:bodyPr/>
          <a:lstStyle/>
          <a:p>
            <a:pPr eaLnBrk="1" hangingPunct="1"/>
            <a:r>
              <a:rPr lang="ru-RU" smtClean="0"/>
              <a:t>На небе виднеется жёлтый месяц.</a:t>
            </a:r>
          </a:p>
          <a:p>
            <a:pPr eaLnBrk="1" hangingPunct="1"/>
            <a:r>
              <a:rPr lang="ru-RU" smtClean="0"/>
              <a:t> </a:t>
            </a:r>
          </a:p>
          <a:p>
            <a:pPr eaLnBrk="1" hangingPunct="1"/>
            <a:r>
              <a:rPr lang="ru-RU" smtClean="0"/>
              <a:t>месяц (какой?) жёлтый</a:t>
            </a:r>
          </a:p>
          <a:p>
            <a:pPr eaLnBrk="1" hangingPunct="1"/>
            <a:r>
              <a:rPr lang="ru-RU" smtClean="0"/>
              <a:t>виднеется (где?) на небе</a:t>
            </a:r>
          </a:p>
          <a:p>
            <a:pPr eaLnBrk="1" hangingPunct="1"/>
            <a:endParaRPr lang="ru-RU" smtClean="0"/>
          </a:p>
        </p:txBody>
      </p:sp>
      <p:pic>
        <p:nvPicPr>
          <p:cNvPr id="36868" name="i-main-pic" descr="Картинка 17 из 4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38" y="2643188"/>
            <a:ext cx="5413375" cy="421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7891" name="Содержимое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7892" name="Picture 2" descr="220eefa2735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0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8915" name="Содержимое 2"/>
          <p:cNvSpPr>
            <a:spLocks noGrp="1"/>
          </p:cNvSpPr>
          <p:nvPr>
            <p:ph idx="4294967295"/>
          </p:nvPr>
        </p:nvSpPr>
        <p:spPr>
          <a:xfrm>
            <a:off x="428625" y="0"/>
            <a:ext cx="8229600" cy="4525963"/>
          </a:xfrm>
        </p:spPr>
        <p:txBody>
          <a:bodyPr/>
          <a:lstStyle/>
          <a:p>
            <a:pPr eaLnBrk="1" hangingPunct="1"/>
            <a:r>
              <a:rPr lang="ru-RU" b="1" i="1" smtClean="0"/>
              <a:t> </a:t>
            </a:r>
            <a:endParaRPr lang="ru-RU" smtClean="0"/>
          </a:p>
          <a:p>
            <a:pPr eaLnBrk="1" hangingPunct="1"/>
            <a:r>
              <a:rPr lang="ru-RU" b="1" i="1" smtClean="0"/>
              <a:t>Жёлтый (месяц)- им.прил., н. ф.(какой?) жёлтый, ед. ч., м.р., Им.п. , определение.</a:t>
            </a:r>
            <a:endParaRPr lang="ru-RU" smtClean="0"/>
          </a:p>
          <a:p>
            <a:pPr eaLnBrk="1" hangingPunct="1"/>
            <a:endParaRPr lang="ru-RU" smtClean="0"/>
          </a:p>
        </p:txBody>
      </p:sp>
      <p:pic>
        <p:nvPicPr>
          <p:cNvPr id="3891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25" y="1928813"/>
            <a:ext cx="7392988" cy="492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182</Words>
  <Application>Microsoft Office PowerPoint</Application>
  <PresentationFormat>Экран (4:3)</PresentationFormat>
  <Paragraphs>22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</dc:creator>
  <cp:lastModifiedBy>Татьяна</cp:lastModifiedBy>
  <cp:revision>1</cp:revision>
  <dcterms:created xsi:type="dcterms:W3CDTF">2011-09-10T10:59:01Z</dcterms:created>
  <dcterms:modified xsi:type="dcterms:W3CDTF">2011-09-10T11:00:29Z</dcterms:modified>
</cp:coreProperties>
</file>