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6092-8AD7-4768-AAAF-B7BDCB4B30B8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AC77-9A13-42D9-BEF7-7B5EC2212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6092-8AD7-4768-AAAF-B7BDCB4B30B8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AC77-9A13-42D9-BEF7-7B5EC2212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6092-8AD7-4768-AAAF-B7BDCB4B30B8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AC77-9A13-42D9-BEF7-7B5EC2212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6092-8AD7-4768-AAAF-B7BDCB4B30B8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AC77-9A13-42D9-BEF7-7B5EC2212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6092-8AD7-4768-AAAF-B7BDCB4B30B8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AC77-9A13-42D9-BEF7-7B5EC2212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6092-8AD7-4768-AAAF-B7BDCB4B30B8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AC77-9A13-42D9-BEF7-7B5EC2212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6092-8AD7-4768-AAAF-B7BDCB4B30B8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AC77-9A13-42D9-BEF7-7B5EC2212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6092-8AD7-4768-AAAF-B7BDCB4B30B8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AC77-9A13-42D9-BEF7-7B5EC2212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6092-8AD7-4768-AAAF-B7BDCB4B30B8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AC77-9A13-42D9-BEF7-7B5EC2212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6092-8AD7-4768-AAAF-B7BDCB4B30B8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AC77-9A13-42D9-BEF7-7B5EC2212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6092-8AD7-4768-AAAF-B7BDCB4B30B8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1AC77-9A13-42D9-BEF7-7B5EC2212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56092-8AD7-4768-AAAF-B7BDCB4B30B8}" type="datetimeFigureOut">
              <a:rPr lang="ru-RU" smtClean="0"/>
              <a:pPr/>
              <a:t>11.09.2011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AC77-9A13-42D9-BEF7-7B5EC2212C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 idx="4294967295"/>
          </p:nvPr>
        </p:nvSpPr>
        <p:spPr>
          <a:xfrm rot="20294702">
            <a:off x="-433388" y="3086100"/>
            <a:ext cx="1083310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12000" smtClean="0"/>
              <a:t>Г        Р      Х </a:t>
            </a:r>
          </a:p>
        </p:txBody>
      </p:sp>
      <p:sp>
        <p:nvSpPr>
          <p:cNvPr id="5124" name="Содержимое 2"/>
          <p:cNvSpPr>
            <a:spLocks noGrp="1"/>
          </p:cNvSpPr>
          <p:nvPr>
            <p:ph idx="4294967295"/>
          </p:nvPr>
        </p:nvSpPr>
        <p:spPr>
          <a:xfrm>
            <a:off x="-2601913" y="4160838"/>
            <a:ext cx="2601913" cy="2697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1072470">
            <a:off x="2725738" y="3087688"/>
            <a:ext cx="23034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>
                <a:solidFill>
                  <a:srgbClr val="FF0000"/>
                </a:solidFill>
                <a:cs typeface="Arial" pitchFamily="34" charset="0"/>
              </a:rPr>
              <a:t>О</a:t>
            </a:r>
            <a:r>
              <a:rPr lang="ru-RU" sz="12000">
                <a:cs typeface="Arial" pitchFamily="34" charset="0"/>
              </a:rPr>
              <a:t>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1072470">
            <a:off x="6297613" y="1557338"/>
            <a:ext cx="23034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>
                <a:solidFill>
                  <a:srgbClr val="FF0000"/>
                </a:solidFill>
                <a:cs typeface="Arial" pitchFamily="34" charset="0"/>
              </a:rPr>
              <a:t>О</a:t>
            </a:r>
            <a:r>
              <a:rPr lang="ru-RU" sz="12000"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800" y="2924175"/>
            <a:ext cx="60452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8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9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7030A0"/>
                </a:solidFill>
                <a:cs typeface="Arial" pitchFamily="34" charset="0"/>
              </a:rPr>
              <a:t>Лексическое значение</a:t>
            </a:r>
          </a:p>
          <a:p>
            <a:endParaRPr lang="ru-RU" sz="3200">
              <a:cs typeface="Arial" pitchFamily="34" charset="0"/>
            </a:endParaRPr>
          </a:p>
          <a:p>
            <a:r>
              <a:rPr lang="ru-RU" sz="3200">
                <a:cs typeface="Arial" pitchFamily="34" charset="0"/>
              </a:rPr>
              <a:t>Горох- травянистое полевое и огородное растение семейства бобовых, с круглыми семенами (горошинами). Семена этого растения, употребляемые в пищу, имеют высокие вкусовые качества.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908175"/>
            <a:ext cx="6011862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2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748713" cy="3716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 </a:t>
            </a:r>
            <a:r>
              <a:rPr lang="ru-RU" sz="3600" smtClean="0"/>
              <a:t>Горох- гороховина(гороховый стебель с листьями), гороховый, горошек, горошина, горошинка, горошница(гороховая каша).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175" y="2205038"/>
            <a:ext cx="5711825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6" name="Содержимое 2"/>
          <p:cNvSpPr>
            <a:spLocks noGrp="1"/>
          </p:cNvSpPr>
          <p:nvPr>
            <p:ph idx="4294967295"/>
          </p:nvPr>
        </p:nvSpPr>
        <p:spPr>
          <a:xfrm>
            <a:off x="323850" y="333375"/>
            <a:ext cx="5688013" cy="4525963"/>
          </a:xfrm>
        </p:spPr>
        <p:txBody>
          <a:bodyPr/>
          <a:lstStyle/>
          <a:p>
            <a:pPr eaLnBrk="1" hangingPunct="1"/>
            <a:r>
              <a:rPr lang="ru-RU" sz="4000" smtClean="0"/>
              <a:t>Горох- 2 сл. 5 зв. 5 б. </a:t>
            </a:r>
          </a:p>
          <a:p>
            <a:pPr eaLnBrk="1" hangingPunct="1"/>
            <a:r>
              <a:rPr lang="ru-RU" sz="4000" smtClean="0"/>
              <a:t>г-[г]- согл.,зв.,тв.</a:t>
            </a:r>
          </a:p>
          <a:p>
            <a:pPr eaLnBrk="1" hangingPunct="1"/>
            <a:r>
              <a:rPr lang="ru-RU" sz="4000" smtClean="0"/>
              <a:t>о-[а]- гл.,безуд. </a:t>
            </a:r>
          </a:p>
          <a:p>
            <a:pPr eaLnBrk="1" hangingPunct="1"/>
            <a:r>
              <a:rPr lang="ru-RU" sz="4000" smtClean="0"/>
              <a:t>р-[р]- согл.,зв.,тв.</a:t>
            </a:r>
          </a:p>
          <a:p>
            <a:pPr eaLnBrk="1" hangingPunct="1"/>
            <a:r>
              <a:rPr lang="ru-RU" sz="4000" smtClean="0"/>
              <a:t>о-[о]- гл.,уд.</a:t>
            </a:r>
          </a:p>
          <a:p>
            <a:pPr eaLnBrk="1" hangingPunct="1"/>
            <a:r>
              <a:rPr lang="ru-RU" sz="4000" smtClean="0"/>
              <a:t>х-[х]- согл.,глух.,тв.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286000"/>
            <a:ext cx="5580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20" name="Содержимое 2"/>
          <p:cNvSpPr>
            <a:spLocks noGrp="1"/>
          </p:cNvSpPr>
          <p:nvPr>
            <p:ph idx="4294967295"/>
          </p:nvPr>
        </p:nvSpPr>
        <p:spPr>
          <a:xfrm>
            <a:off x="395288" y="4048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dirty="0" smtClean="0"/>
              <a:t>У меня на даче растёт сладкий горох.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горох (какой?) сладкий</a:t>
            </a:r>
          </a:p>
          <a:p>
            <a:pPr eaLnBrk="1" hangingPunct="1"/>
            <a:r>
              <a:rPr lang="ru-RU" dirty="0" smtClean="0"/>
              <a:t>растёт (где?) на даче </a:t>
            </a:r>
          </a:p>
          <a:p>
            <a:pPr eaLnBrk="1" hangingPunct="1"/>
            <a:r>
              <a:rPr lang="ru-RU" dirty="0" smtClean="0"/>
              <a:t>растёт (у кого?) у меня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ru-RU" dirty="0" smtClean="0"/>
              <a:t>Горох (что?) – им. сущ., н.ф. горох, нарицательное, </a:t>
            </a:r>
            <a:r>
              <a:rPr lang="ru-RU" dirty="0" err="1" smtClean="0"/>
              <a:t>неодуш</a:t>
            </a:r>
            <a:r>
              <a:rPr lang="ru-RU" dirty="0" smtClean="0"/>
              <a:t>., м.р., 2 </a:t>
            </a:r>
            <a:r>
              <a:rPr lang="ru-RU" dirty="0" err="1" smtClean="0"/>
              <a:t>скл</a:t>
            </a:r>
            <a:r>
              <a:rPr lang="ru-RU" dirty="0" smtClean="0"/>
              <a:t>,</a:t>
            </a:r>
            <a:endParaRPr lang="en-US" dirty="0" smtClean="0"/>
          </a:p>
          <a:p>
            <a:pPr eaLnBrk="1" hangingPunct="1"/>
            <a:r>
              <a:rPr lang="ru-RU" smtClean="0"/>
              <a:t>е</a:t>
            </a:r>
            <a:r>
              <a:rPr lang="ru-RU" smtClean="0"/>
              <a:t>д.ч., </a:t>
            </a:r>
            <a:r>
              <a:rPr lang="en-US" dirty="0" smtClean="0"/>
              <a:t>    </a:t>
            </a:r>
            <a:r>
              <a:rPr lang="ru-RU" dirty="0" smtClean="0"/>
              <a:t>подлежащее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160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Г        Р      Х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        Р      Х </dc:title>
  <dc:creator>Татьяна</dc:creator>
  <cp:lastModifiedBy>Татьяна</cp:lastModifiedBy>
  <cp:revision>3</cp:revision>
  <dcterms:created xsi:type="dcterms:W3CDTF">2011-09-06T19:04:33Z</dcterms:created>
  <dcterms:modified xsi:type="dcterms:W3CDTF">2011-09-11T08:17:27Z</dcterms:modified>
</cp:coreProperties>
</file>