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73875" cy="10063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8679" cy="503158"/>
          </a:xfrm>
          <a:prstGeom prst="rect">
            <a:avLst/>
          </a:prstGeom>
        </p:spPr>
        <p:txBody>
          <a:bodyPr vert="horz" lIns="92601" tIns="46301" rIns="92601" bIns="463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3606" y="0"/>
            <a:ext cx="2978679" cy="503158"/>
          </a:xfrm>
          <a:prstGeom prst="rect">
            <a:avLst/>
          </a:prstGeom>
        </p:spPr>
        <p:txBody>
          <a:bodyPr vert="horz" lIns="92601" tIns="46301" rIns="92601" bIns="46301" rtlCol="0"/>
          <a:lstStyle>
            <a:lvl1pPr algn="r">
              <a:defRPr sz="1200"/>
            </a:lvl1pPr>
          </a:lstStyle>
          <a:p>
            <a:fld id="{D9E1CA97-22E0-4250-BC08-3394114D89BB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558258"/>
            <a:ext cx="2978679" cy="503158"/>
          </a:xfrm>
          <a:prstGeom prst="rect">
            <a:avLst/>
          </a:prstGeom>
        </p:spPr>
        <p:txBody>
          <a:bodyPr vert="horz" lIns="92601" tIns="46301" rIns="92601" bIns="463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3606" y="9558258"/>
            <a:ext cx="2978679" cy="503158"/>
          </a:xfrm>
          <a:prstGeom prst="rect">
            <a:avLst/>
          </a:prstGeom>
        </p:spPr>
        <p:txBody>
          <a:bodyPr vert="horz" lIns="92601" tIns="46301" rIns="92601" bIns="46301" rtlCol="0" anchor="b"/>
          <a:lstStyle>
            <a:lvl1pPr algn="r">
              <a:defRPr sz="1200"/>
            </a:lvl1pPr>
          </a:lstStyle>
          <a:p>
            <a:fld id="{668C54FE-2081-4905-8BC5-EFC42174D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E7B728-182B-4E32-948C-73EBD4742E8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430B3-C4C9-41FE-A400-E908BE9917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E7B728-182B-4E32-948C-73EBD4742E8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430B3-C4C9-41FE-A400-E908BE991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E7B728-182B-4E32-948C-73EBD4742E8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430B3-C4C9-41FE-A400-E908BE991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E7B728-182B-4E32-948C-73EBD4742E8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430B3-C4C9-41FE-A400-E908BE991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E7B728-182B-4E32-948C-73EBD4742E8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430B3-C4C9-41FE-A400-E908BE9917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E7B728-182B-4E32-948C-73EBD4742E8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430B3-C4C9-41FE-A400-E908BE991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E7B728-182B-4E32-948C-73EBD4742E8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430B3-C4C9-41FE-A400-E908BE991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E7B728-182B-4E32-948C-73EBD4742E8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430B3-C4C9-41FE-A400-E908BE991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E7B728-182B-4E32-948C-73EBD4742E8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430B3-C4C9-41FE-A400-E908BE9917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E7B728-182B-4E32-948C-73EBD4742E8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430B3-C4C9-41FE-A400-E908BE991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E7B728-182B-4E32-948C-73EBD4742E8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430B3-C4C9-41FE-A400-E908BE9917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7E7B728-182B-4E32-948C-73EBD4742E8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95430B3-C4C9-41FE-A400-E908BE9917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357166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mpir Deco" pitchFamily="2" charset="0"/>
              </a:rPr>
              <a:t>Мастер-класс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mpir Deco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Ampir Deco" pitchFamily="2" charset="0"/>
              </a:rPr>
              <a:t>	Методика тестирования учащихся по курсу математики с помощью компьютерной программы «Мастер тест»</a:t>
            </a:r>
            <a:endParaRPr lang="ru-RU" dirty="0">
              <a:solidFill>
                <a:srgbClr val="00B050"/>
              </a:solidFill>
              <a:latin typeface="Ampir Deco" pitchFamily="2" charset="0"/>
            </a:endParaRPr>
          </a:p>
        </p:txBody>
      </p:sp>
      <p:pic>
        <p:nvPicPr>
          <p:cNvPr id="4" name="Рисунок 3" descr="people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3929066"/>
            <a:ext cx="1123950" cy="1257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2066" y="5429264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Выполнила учитель математики  </a:t>
            </a:r>
            <a:r>
              <a:rPr lang="ru-RU" dirty="0" smtClean="0">
                <a:solidFill>
                  <a:srgbClr val="00B050"/>
                </a:solidFill>
              </a:rPr>
              <a:t>М</a:t>
            </a:r>
            <a:r>
              <a:rPr lang="ru-RU" dirty="0" smtClean="0">
                <a:solidFill>
                  <a:srgbClr val="00B050"/>
                </a:solidFill>
              </a:rPr>
              <a:t>Б</a:t>
            </a:r>
            <a:r>
              <a:rPr lang="ru-RU" dirty="0" smtClean="0">
                <a:solidFill>
                  <a:srgbClr val="00B050"/>
                </a:solidFill>
              </a:rPr>
              <a:t>ОУ </a:t>
            </a:r>
            <a:r>
              <a:rPr lang="ru-RU" dirty="0" smtClean="0">
                <a:solidFill>
                  <a:srgbClr val="00B050"/>
                </a:solidFill>
              </a:rPr>
              <a:t>« СОШ №71», г.Новокузнецка</a:t>
            </a:r>
          </a:p>
          <a:p>
            <a:r>
              <a:rPr lang="ru-RU" dirty="0" err="1" smtClean="0">
                <a:solidFill>
                  <a:srgbClr val="00B050"/>
                </a:solidFill>
              </a:rPr>
              <a:t>Сенаторова</a:t>
            </a:r>
            <a:r>
              <a:rPr lang="ru-RU" dirty="0" smtClean="0">
                <a:solidFill>
                  <a:srgbClr val="00B050"/>
                </a:solidFill>
              </a:rPr>
              <a:t> Л.Г.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657227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</a:t>
            </a:r>
            <a:r>
              <a:rPr lang="ru-RU" dirty="0" smtClean="0">
                <a:solidFill>
                  <a:srgbClr val="00B050"/>
                </a:solidFill>
              </a:rPr>
              <a:t>01</a:t>
            </a:r>
            <a:r>
              <a:rPr lang="en-US" dirty="0" smtClean="0">
                <a:solidFill>
                  <a:srgbClr val="00B050"/>
                </a:solidFill>
              </a:rPr>
              <a:t>2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год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American Retro" pitchFamily="66" charset="0"/>
              </a:rPr>
              <a:t/>
            </a:r>
            <a:b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American Retro" pitchFamily="66" charset="0"/>
              </a:rPr>
            </a:b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American Retro" pitchFamily="66" charset="0"/>
              </a:rPr>
              <a:t>Цель: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Знакомство с понятием   «компьютерное тестирование», а так же с компьютерной программой «Мастер тест»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sz="5400" b="1" dirty="0" smtClean="0">
              <a:solidFill>
                <a:schemeClr val="accent3">
                  <a:lumMod val="75000"/>
                </a:schemeClr>
              </a:solidFill>
              <a:latin typeface="American Retro" pitchFamily="66" charset="0"/>
            </a:endParaRPr>
          </a:p>
          <a:p>
            <a:pPr>
              <a:buNone/>
            </a:pPr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American Retro" pitchFamily="66" charset="0"/>
              </a:rPr>
              <a:t>Задачи: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 Ознакомиться с возможностями программы «Мастер тест» и получить первоначальные навыки работы с ней, для проведения компьютерного тестирования учащихся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Olietta script-Poesia" pitchFamily="2" charset="0"/>
              </a:rPr>
              <a:t>Программа создания тестов</a:t>
            </a:r>
            <a:endParaRPr lang="ru-RU" sz="5400" b="1" dirty="0">
              <a:solidFill>
                <a:srgbClr val="7030A0"/>
              </a:solidFill>
              <a:latin typeface="Olietta script-Poesia" pitchFamily="2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650" y="1576387"/>
            <a:ext cx="58102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1763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mpir Deco" pitchFamily="2" charset="0"/>
              </a:rPr>
              <a:t>Тестирующая программа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mpir Deco" pitchFamily="2" charset="0"/>
            </a:endParaRPr>
          </a:p>
        </p:txBody>
      </p:sp>
      <p:pic>
        <p:nvPicPr>
          <p:cNvPr id="5" name="Содержимое 4" descr="P10007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mpir Deco" pitchFamily="2" charset="0"/>
              </a:rPr>
              <a:t>Пример теста</a:t>
            </a:r>
            <a:endParaRPr lang="ru-RU" sz="6000" b="1" dirty="0">
              <a:solidFill>
                <a:srgbClr val="FF0000"/>
              </a:solidFill>
              <a:latin typeface="Ampir Deco" pitchFamily="2" charset="0"/>
            </a:endParaRPr>
          </a:p>
        </p:txBody>
      </p:sp>
      <p:pic>
        <p:nvPicPr>
          <p:cNvPr id="7" name="Содержимое 6" descr="P10007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DS Sholom" pitchFamily="82" charset="-52"/>
              </a:rPr>
              <a:t>Настройки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DS Sholom" pitchFamily="82" charset="-52"/>
            </a:endParaRPr>
          </a:p>
        </p:txBody>
      </p:sp>
      <p:pic>
        <p:nvPicPr>
          <p:cNvPr id="5" name="Содержимое 4" descr="P10007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latin typeface="Ampir Deco" pitchFamily="2" charset="0"/>
              </a:rPr>
              <a:t>Окно результатов</a:t>
            </a:r>
            <a:endParaRPr lang="ru-RU" sz="5400" b="1" dirty="0">
              <a:solidFill>
                <a:srgbClr val="00B050"/>
              </a:solidFill>
              <a:latin typeface="Ampir Deco" pitchFamily="2" charset="0"/>
            </a:endParaRPr>
          </a:p>
        </p:txBody>
      </p:sp>
      <p:pic>
        <p:nvPicPr>
          <p:cNvPr id="4" name="Содержимое 3" descr="P10007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http://soft.mail.ru/cgi-bin/program.cgi?id=12194.</a:t>
            </a:r>
            <a:endParaRPr lang="ru-RU" dirty="0"/>
          </a:p>
        </p:txBody>
      </p:sp>
      <p:pic>
        <p:nvPicPr>
          <p:cNvPr id="4" name="Содержимое 3" descr="Photo-00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1643050"/>
            <a:ext cx="5334000" cy="426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7030A0"/>
                </a:solidFill>
                <a:latin typeface="DS Down Cyr" pitchFamily="82" charset="0"/>
              </a:rPr>
              <a:t> </a:t>
            </a: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mpir Deco" pitchFamily="2" charset="0"/>
              </a:rPr>
              <a:t>СПАСИБО</a:t>
            </a:r>
          </a:p>
          <a:p>
            <a:pPr algn="ctr">
              <a:buNone/>
            </a:pP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mpir Deco" pitchFamily="2" charset="0"/>
              </a:rPr>
              <a:t> ЗА ВНИМАНИЕ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mpir Deco" pitchFamily="2" charset="0"/>
            </a:endParaRPr>
          </a:p>
        </p:txBody>
      </p:sp>
      <p:pic>
        <p:nvPicPr>
          <p:cNvPr id="4" name="Рисунок 3" descr="lдет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4643446"/>
            <a:ext cx="1381125" cy="1343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146</TotalTime>
  <Words>61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Мастер-класс</vt:lpstr>
      <vt:lpstr> Цель:   Знакомство с понятием   «компьютерное тестирование», а так же с компьютерной программой «Мастер тест»</vt:lpstr>
      <vt:lpstr>Программа создания тестов</vt:lpstr>
      <vt:lpstr>Тестирующая программа</vt:lpstr>
      <vt:lpstr>Пример теста</vt:lpstr>
      <vt:lpstr>Настройки</vt:lpstr>
      <vt:lpstr>Окно результатов</vt:lpstr>
      <vt:lpstr>http://soft.mail.ru/cgi-bin/program.cgi?id=12194.</vt:lpstr>
      <vt:lpstr>Слайд 9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Grey Wolf</dc:creator>
  <cp:lastModifiedBy>Admin</cp:lastModifiedBy>
  <cp:revision>16</cp:revision>
  <dcterms:created xsi:type="dcterms:W3CDTF">2010-04-25T09:33:41Z</dcterms:created>
  <dcterms:modified xsi:type="dcterms:W3CDTF">2012-10-30T13:28:49Z</dcterms:modified>
</cp:coreProperties>
</file>