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7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2" autoAdjust="0"/>
    <p:restoredTop sz="90929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1536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85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1538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9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391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92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93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D7F7FF-6F73-492E-8E2A-2F0A5D4F92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846D-0CCD-4C5D-8FDD-24FD08017F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B26A9-2E82-4EFE-B024-896ACBF53F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BF67F-EBD9-4734-93EC-BCE4F8EE7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05003-D956-4C56-88F9-9A2EAEE72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F79A-3C58-478A-9C00-E2D947AC07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B2957-345E-48BD-8892-0ADDEC0A00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3CA3A-B5C7-4563-9495-0C886352D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6251-EC05-47D9-92CD-B5B28C48FD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E8EE-2714-401B-9B32-D1FA47604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EC868-7A84-4B5F-A00B-14FA10F8CF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4339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4362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3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4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65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66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67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14368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14369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39D3A912-5BCA-4364-8C11-44139AE0A57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382000" cy="1143000"/>
          </a:xfrm>
        </p:spPr>
        <p:txBody>
          <a:bodyPr/>
          <a:lstStyle/>
          <a:p>
            <a:r>
              <a:rPr lang="ru-RU" u="sng"/>
              <a:t>Тема урока</a:t>
            </a:r>
            <a:r>
              <a:rPr lang="ru-RU"/>
              <a:t> </a:t>
            </a:r>
            <a:br>
              <a:rPr lang="ru-RU"/>
            </a:br>
            <a:r>
              <a:rPr lang="ru-RU" sz="4800" b="1" i="1"/>
              <a:t>Правописание числительных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b="1" i="1"/>
              <a:t>Цель</a:t>
            </a:r>
            <a:r>
              <a:rPr lang="ru-RU"/>
              <a:t> - </a:t>
            </a:r>
            <a:r>
              <a:rPr lang="ru-RU">
                <a:cs typeface="Times New Roman" pitchFamily="18" charset="0"/>
              </a:rPr>
              <a:t>систематизировать и закрепить полученные в ходе изучения темы знания, умения и навыки</a:t>
            </a:r>
            <a:r>
              <a:rPr lang="ru-RU"/>
              <a:t>.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667000"/>
            <a:ext cx="72390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к_лометр		трист_	</a:t>
            </a:r>
          </a:p>
          <a:p>
            <a:pPr algn="ctr">
              <a:buFontTx/>
              <a:buNone/>
            </a:pPr>
            <a:r>
              <a:rPr lang="ru-RU" sz="4000"/>
              <a:t>к_логра_	оди_адцать</a:t>
            </a:r>
          </a:p>
          <a:p>
            <a:pPr algn="ctr">
              <a:buFontTx/>
              <a:buNone/>
            </a:pPr>
            <a:r>
              <a:rPr lang="ru-RU" sz="4000"/>
              <a:t>тр_на_цать</a:t>
            </a:r>
          </a:p>
          <a:p>
            <a:pPr algn="ctr">
              <a:buFontTx/>
              <a:buNone/>
            </a:pPr>
            <a:r>
              <a:rPr lang="ru-RU" sz="4000"/>
              <a:t>дес_ть		п_т_сот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600200" y="1143000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Вставьте пропущенные буквы и запишите слова в столбик в порядке увеличения букв.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Проверь себя!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десять</a:t>
            </a:r>
          </a:p>
          <a:p>
            <a:pPr>
              <a:buFontTx/>
              <a:buNone/>
            </a:pPr>
            <a:r>
              <a:rPr lang="ru-RU"/>
              <a:t>триста</a:t>
            </a:r>
          </a:p>
          <a:p>
            <a:pPr>
              <a:buFontTx/>
              <a:buNone/>
            </a:pPr>
            <a:r>
              <a:rPr lang="ru-RU"/>
              <a:t>пятьсот</a:t>
            </a:r>
          </a:p>
          <a:p>
            <a:pPr>
              <a:buFontTx/>
              <a:buNone/>
            </a:pPr>
            <a:r>
              <a:rPr lang="ru-RU"/>
              <a:t>километр</a:t>
            </a:r>
          </a:p>
          <a:p>
            <a:pPr>
              <a:buFontTx/>
              <a:buNone/>
            </a:pPr>
            <a:r>
              <a:rPr lang="ru-RU"/>
              <a:t>килограмм</a:t>
            </a:r>
          </a:p>
          <a:p>
            <a:pPr>
              <a:buFontTx/>
              <a:buNone/>
            </a:pPr>
            <a:r>
              <a:rPr lang="ru-RU"/>
              <a:t>тринадцать</a:t>
            </a:r>
          </a:p>
          <a:p>
            <a:pPr>
              <a:buFontTx/>
              <a:buNone/>
            </a:pPr>
            <a:r>
              <a:rPr lang="ru-RU"/>
              <a:t>одиннадцать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7724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		</a:t>
            </a:r>
            <a:r>
              <a:rPr lang="ru-RU" sz="2400">
                <a:cs typeface="Times New Roman" pitchFamily="18" charset="0"/>
              </a:rPr>
              <a:t>Один из самых крупных городов России – Петербург. Когда-то он был столицей России. И сейчас его называют одним из самых красивых городов мира. Вот несколько интересных фактов о постройках этого города.</a:t>
            </a:r>
            <a:r>
              <a:rPr lang="ru-RU" sz="2800"/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19400"/>
            <a:ext cx="54102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5257800"/>
            <a:ext cx="7467600" cy="99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i="1">
                <a:cs typeface="Times New Roman" pitchFamily="18" charset="0"/>
              </a:rPr>
              <a:t> </a:t>
            </a:r>
            <a:r>
              <a:rPr lang="ru-RU" i="1"/>
              <a:t>	</a:t>
            </a:r>
            <a:r>
              <a:rPr lang="ru-RU" sz="2400" i="1">
                <a:cs typeface="Times New Roman" pitchFamily="18" charset="0"/>
              </a:rPr>
              <a:t>З</a:t>
            </a:r>
            <a:r>
              <a:rPr lang="ru-RU" sz="2400" i="1"/>
              <a:t>_</a:t>
            </a:r>
            <a:r>
              <a:rPr lang="ru-RU" sz="2400" i="1">
                <a:cs typeface="Times New Roman" pitchFamily="18" charset="0"/>
              </a:rPr>
              <a:t>л</a:t>
            </a:r>
            <a:r>
              <a:rPr lang="ru-RU" sz="2400" i="1"/>
              <a:t>_</a:t>
            </a:r>
            <a:r>
              <a:rPr lang="ru-RU" sz="2400" i="1">
                <a:cs typeface="Times New Roman" pitchFamily="18" charset="0"/>
              </a:rPr>
              <a:t>той купол Исаакиевского собора в Петербурге виден за 30  к</a:t>
            </a:r>
            <a:r>
              <a:rPr lang="ru-RU" sz="2400" i="1"/>
              <a:t>_</a:t>
            </a:r>
            <a:r>
              <a:rPr lang="ru-RU" sz="2400" i="1">
                <a:cs typeface="Times New Roman" pitchFamily="18" charset="0"/>
              </a:rPr>
              <a:t>л</a:t>
            </a:r>
            <a:r>
              <a:rPr lang="ru-RU" sz="2400" i="1"/>
              <a:t>_</a:t>
            </a:r>
            <a:r>
              <a:rPr lang="ru-RU" sz="2400" i="1">
                <a:cs typeface="Times New Roman" pitchFamily="18" charset="0"/>
              </a:rPr>
              <a:t>метров.</a:t>
            </a:r>
            <a:r>
              <a:rPr lang="ru-RU" i="1">
                <a:cs typeface="Times New Roman" pitchFamily="18" charset="0"/>
              </a:rPr>
              <a:t> </a:t>
            </a:r>
            <a:endParaRPr lang="ru-RU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44577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181600"/>
            <a:ext cx="7772400" cy="1111250"/>
          </a:xfrm>
        </p:spPr>
        <p:txBody>
          <a:bodyPr/>
          <a:lstStyle/>
          <a:p>
            <a:pPr>
              <a:buFontTx/>
              <a:buNone/>
            </a:pPr>
            <a:r>
              <a:rPr lang="ru-RU" i="1">
                <a:cs typeface="Times New Roman" pitchFamily="18" charset="0"/>
              </a:rPr>
              <a:t> </a:t>
            </a:r>
            <a:r>
              <a:rPr lang="ru-RU" i="1"/>
              <a:t>	</a:t>
            </a:r>
            <a:r>
              <a:rPr lang="ru-RU" sz="2400" i="1">
                <a:cs typeface="Times New Roman" pitchFamily="18" charset="0"/>
              </a:rPr>
              <a:t>Выс</a:t>
            </a:r>
            <a:r>
              <a:rPr lang="ru-RU" sz="2400" i="1"/>
              <a:t>_</a:t>
            </a:r>
            <a:r>
              <a:rPr lang="ru-RU" sz="2400" i="1">
                <a:cs typeface="Times New Roman" pitchFamily="18" charset="0"/>
              </a:rPr>
              <a:t>та Александрийской к</a:t>
            </a:r>
            <a:r>
              <a:rPr lang="ru-RU" sz="2400" i="1"/>
              <a:t>_</a:t>
            </a:r>
            <a:r>
              <a:rPr lang="ru-RU" sz="2400" i="1">
                <a:cs typeface="Times New Roman" pitchFamily="18" charset="0"/>
              </a:rPr>
              <a:t>л</a:t>
            </a:r>
            <a:r>
              <a:rPr lang="ru-RU" sz="2400" i="1"/>
              <a:t>_</a:t>
            </a:r>
            <a:r>
              <a:rPr lang="ru-RU" sz="2400" i="1">
                <a:cs typeface="Times New Roman" pitchFamily="18" charset="0"/>
              </a:rPr>
              <a:t>нны, которая высечена из </a:t>
            </a:r>
            <a:r>
              <a:rPr lang="ru-RU" sz="2400" i="1"/>
              <a:t>1</a:t>
            </a:r>
            <a:r>
              <a:rPr lang="ru-RU" sz="2400" i="1">
                <a:cs typeface="Times New Roman" pitchFamily="18" charset="0"/>
              </a:rPr>
              <a:t> гранитной глыбы,  47  метров.</a:t>
            </a:r>
            <a:r>
              <a:rPr lang="ru-RU" sz="2800"/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8200"/>
            <a:ext cx="325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772400" cy="9906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/>
              <a:t>	</a:t>
            </a:r>
            <a:r>
              <a:rPr lang="ru-RU" sz="2800" i="1">
                <a:cs typeface="Times New Roman" pitchFamily="18" charset="0"/>
              </a:rPr>
              <a:t> </a:t>
            </a:r>
            <a:r>
              <a:rPr lang="ru-RU" sz="2400" i="1">
                <a:cs typeface="Times New Roman" pitchFamily="18" charset="0"/>
              </a:rPr>
              <a:t>В Зимнем Дворце 117лестниц</a:t>
            </a:r>
            <a:r>
              <a:rPr lang="ru-RU" sz="2400" i="1"/>
              <a:t>,</a:t>
            </a:r>
            <a:r>
              <a:rPr lang="ru-RU" sz="2400" i="1">
                <a:cs typeface="Times New Roman" pitchFamily="18" charset="0"/>
              </a:rPr>
              <a:t> 1786 дверей, 1945 окон, 1050 залов, парадных и ж</a:t>
            </a:r>
            <a:r>
              <a:rPr lang="ru-RU" sz="2400" i="1"/>
              <a:t>_</a:t>
            </a:r>
            <a:r>
              <a:rPr lang="ru-RU" sz="2400" i="1">
                <a:cs typeface="Times New Roman" pitchFamily="18" charset="0"/>
              </a:rPr>
              <a:t>лых комнат.</a:t>
            </a:r>
            <a:endParaRPr lang="ru-RU" sz="2400"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83895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Верите ли вы?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185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	</a:t>
            </a:r>
            <a:r>
              <a:rPr lang="ru-RU" sz="2400"/>
              <a:t>Все слова, отвечающие на вопрос СКОЛЬКО? – имена числительные.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	Имена числительные изменяются по числам и родам.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	Если числительные оканчиваются на </a:t>
            </a:r>
            <a:r>
              <a:rPr lang="ru-RU" sz="2400" i="1"/>
              <a:t>–сот, -десят</a:t>
            </a:r>
            <a:r>
              <a:rPr lang="ru-RU" sz="2400"/>
              <a:t>, пишется </a:t>
            </a:r>
            <a:r>
              <a:rPr lang="ru-RU" sz="2400" i="1"/>
              <a:t>ь</a:t>
            </a:r>
            <a:r>
              <a:rPr lang="ru-RU" sz="2400"/>
              <a:t> в середине слова.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	Имена числительные встречаются только при счете предметов.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19600" y="243840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E2706"/>
                </a:solidFill>
              </a:rPr>
              <a:t>ДА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0" y="441960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E2706"/>
                </a:solidFill>
              </a:rPr>
              <a:t>ДА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391400" y="36576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E2706"/>
                </a:solidFill>
              </a:rPr>
              <a:t>НЕТ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43200" y="55626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E2706"/>
                </a:solidFill>
              </a:rPr>
              <a:t>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  <p:bldP spid="11270" grpId="0" autoUpdateAnimBg="0"/>
      <p:bldP spid="11271" grpId="0" autoUpdateAnimBg="0"/>
    </p:bldLst>
  </p:timing>
</p:sld>
</file>

<file path=ppt/theme/theme1.xml><?xml version="1.0" encoding="utf-8"?>
<a:theme xmlns:a="http://schemas.openxmlformats.org/drawingml/2006/main" name="Акварель">
  <a:themeElements>
    <a:clrScheme name="Акварель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Акварел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Акварель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Designs\Акварель.pot</Template>
  <TotalTime>128</TotalTime>
  <Words>36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Times New Roman</vt:lpstr>
      <vt:lpstr>Tahoma</vt:lpstr>
      <vt:lpstr>Акварель</vt:lpstr>
      <vt:lpstr>Тема урока  Правописание числительных</vt:lpstr>
      <vt:lpstr>Слайд 2</vt:lpstr>
      <vt:lpstr>Проверь себя!</vt:lpstr>
      <vt:lpstr>Слайд 4</vt:lpstr>
      <vt:lpstr>Слайд 5</vt:lpstr>
      <vt:lpstr>Слайд 6</vt:lpstr>
      <vt:lpstr>Слайд 7</vt:lpstr>
      <vt:lpstr>Слайд 8</vt:lpstr>
      <vt:lpstr>Верите ли вы?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 Правописание числительных</dc:title>
  <dc:creator>a</dc:creator>
  <cp:lastModifiedBy>Андрей</cp:lastModifiedBy>
  <cp:revision>1</cp:revision>
  <dcterms:created xsi:type="dcterms:W3CDTF">2009-11-26T17:52:39Z</dcterms:created>
  <dcterms:modified xsi:type="dcterms:W3CDTF">2012-03-23T14:37:20Z</dcterms:modified>
</cp:coreProperties>
</file>