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568952" cy="3049488"/>
          </a:xfrm>
        </p:spPr>
        <p:txBody>
          <a:bodyPr/>
          <a:lstStyle/>
          <a:p>
            <a:pPr algn="ctr"/>
            <a:r>
              <a:rPr lang="ru-RU" sz="4800" dirty="0" smtClean="0"/>
              <a:t>Применение информационных технологий на уроках математики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4005064"/>
            <a:ext cx="7924800" cy="2664296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составила: </a:t>
            </a:r>
            <a:r>
              <a:rPr lang="ru-RU" dirty="0" err="1" smtClean="0"/>
              <a:t>Махмутова</a:t>
            </a:r>
            <a:r>
              <a:rPr lang="ru-RU" dirty="0" smtClean="0"/>
              <a:t> Г.Р.</a:t>
            </a:r>
          </a:p>
          <a:p>
            <a:r>
              <a:rPr lang="ru-RU" dirty="0" smtClean="0"/>
              <a:t>Учитель математики </a:t>
            </a:r>
          </a:p>
          <a:p>
            <a:r>
              <a:rPr lang="ru-RU" dirty="0" smtClean="0"/>
              <a:t>МБОУ «Шланговская </a:t>
            </a:r>
            <a:r>
              <a:rPr lang="ru-RU" dirty="0" err="1" smtClean="0"/>
              <a:t>сош</a:t>
            </a:r>
            <a:r>
              <a:rPr lang="ru-RU" dirty="0" smtClean="0"/>
              <a:t>»</a:t>
            </a:r>
            <a:endParaRPr lang="ru-RU" dirty="0" smtClean="0"/>
          </a:p>
          <a:p>
            <a:pPr algn="ctr"/>
            <a:r>
              <a:rPr lang="ru-RU" dirty="0" smtClean="0"/>
              <a:t>2012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08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Обучающие программы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8640960" cy="55149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sz="2200" dirty="0" smtClean="0"/>
              <a:t>Обучающее значение данных программ состоит в том, что широкий спектр модулей, заставляет учащихся пользоваться не только учебной, но и дополнительной  литературой по изучаемой теме.</a:t>
            </a:r>
          </a:p>
          <a:p>
            <a:r>
              <a:rPr lang="ru-RU" sz="2200" dirty="0" smtClean="0"/>
              <a:t> Развивающее значение данных программ состоит в том, что заставляет учащихся самостоятельно искать ответы на поставленные вопросы. Активизирует их познавательную деятельность. Обмениваясь полученной информацией, приучает их работать коллективно.</a:t>
            </a:r>
          </a:p>
          <a:p>
            <a:r>
              <a:rPr lang="ru-RU" sz="2200" dirty="0" smtClean="0"/>
              <a:t> Воспитательное значение  данного вида обучения состоит в том, что работая над вопросами, учащиеся узнают также о математиках, которые внесли свой вклад в развитие данной науки.</a:t>
            </a:r>
          </a:p>
          <a:p>
            <a:r>
              <a:rPr lang="ru-RU" sz="2200" dirty="0" smtClean="0"/>
              <a:t>Экономит время на уроке  время на уроке (так как время тратиться только на вход в программу).</a:t>
            </a:r>
          </a:p>
          <a:p>
            <a:r>
              <a:rPr lang="ru-RU" sz="2200" dirty="0" smtClean="0"/>
              <a:t>Развивает </a:t>
            </a:r>
            <a:r>
              <a:rPr lang="ru-RU" sz="2200" dirty="0" err="1" smtClean="0"/>
              <a:t>межпредметные</a:t>
            </a:r>
            <a:r>
              <a:rPr lang="ru-RU" sz="2200" dirty="0" smtClean="0"/>
              <a:t> связи (в том числе, закрепляет навыки работы на компьютере).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5800" cy="99672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/>
              <a:t>Обучающие программы</a:t>
            </a:r>
            <a:endParaRPr lang="ru-RU" dirty="0"/>
          </a:p>
        </p:txBody>
      </p:sp>
      <p:pic>
        <p:nvPicPr>
          <p:cNvPr id="1026" name="Picture 2" descr="E:\ком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65104"/>
            <a:ext cx="244827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755576" y="1700808"/>
            <a:ext cx="1152128" cy="378042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11С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1С: репетитор алгебра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555776" y="1688945"/>
            <a:ext cx="1152128" cy="272081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Алгебра 7-11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644009" y="1700808"/>
            <a:ext cx="1170170" cy="266429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Живая геометрия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937384" y="1700808"/>
            <a:ext cx="1018991" cy="378042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Авторские презентации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19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Компьютерное тестирование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832648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Обучающее и развивающее значение данного контроля в том, что  учащихся привлекаются  к составлению тестов. Это заставляет учащихся самостоятельно и активно пользоваться не только учебной, но и дополнительной литературой по данной теме.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Воспитывающее значение данного контроля в том, что, обмениваясь информацией, приучает их работать коллективно.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Позволяет учащимся сразу получить оценку по результатам своей работы.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Экономит время на уроке. Позволяет провести  индивидуальный опрос каждого ученика.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Повышает интерес к изучаемому предмету.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Снимает психологическое напряжение учащегося, которое  он испытывает  при ответе учителю.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Учащийся не обижается на учителя за «необъективность» выставления оценок.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Сохраняется анонимность оценки учащихся для других учеников, что позволяет психологически не травмировать более слабых учащихся.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Развивает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связи (закрепляет навыки работы на компьютере).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Позволяет быстро провести анализ качества знаний и умений, учащихся на данном этапе обучения.    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7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Тестовые системы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Число вопросов от  1 до 50.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Время тестирования ограничено, что способствует активизации мысленной деятельности учащихся.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вопросов или время ответов на них может быть различным, в зависимости от того слабый ученик или сильный ученик. Тем самым соблюдается принцип дифференцированного подхода к ученику.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процессе ответов на вопросы учащийся не может вернуться назад и исправить предыдущий ответ. Тем самым исключается возможность работы по подсказке.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прохождения тестирования учащийся сразу получает оценку «удовлетворительно», «хорошо», «отлично», кроме того, указывается процент правильных ответов.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Далее,  после получения оценки своих знаний, учащийся получает полную информацию, на какие вопросы он ответил неправильно и получает варианты правильных ответов. Тем самым он повторяет и закрепляет свои теоретические знания по данной теме.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71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Учебные проекты способствуют к развитию: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умений самостоятельно конструировать свои знания;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познавательных навыков учащихся;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умения ориентироваться в информационном пространстве;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критического и творческого мышления;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умения прогнозировать результаты и возможные последствия разных вариантов решения;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умения устанавливать причинно- следственные связи;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25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Информатизация образовательного процесса- явление нужное, и, главное, неизбежное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9654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С внедрением компьютеров меняется методика преподавания математики, все больше используется проектная и исследовательская формы учебной деятельности, все больше индивидуализируется обучение.</a:t>
            </a:r>
          </a:p>
          <a:p>
            <a:pPr>
              <a:buFontTx/>
              <a:buChar char="-"/>
            </a:pPr>
            <a:r>
              <a:rPr lang="ru-RU" sz="2400" dirty="0" smtClean="0"/>
              <a:t> Используя обучающие программы, учитель может нагляднее представлять изучаемый материал, показывать модели, недоступные в реальных условиях.</a:t>
            </a:r>
          </a:p>
          <a:p>
            <a:pPr>
              <a:buFontTx/>
              <a:buChar char="-"/>
            </a:pPr>
            <a:r>
              <a:rPr lang="ru-RU" sz="2400" dirty="0" smtClean="0"/>
              <a:t>Тесты должны жить и развиваться вместе с нами- учителями и учащимися, подстраиваться под все нюансы и специфики учебного процесса.</a:t>
            </a:r>
          </a:p>
          <a:p>
            <a:pPr>
              <a:buFontTx/>
              <a:buChar char="-"/>
            </a:pPr>
            <a:r>
              <a:rPr lang="ru-RU" sz="2400" dirty="0" smtClean="0"/>
              <a:t>Идя в ногу со временем, необходимо применять новые технологии в учебном процессе. Задача современного учителя использовать эти технологии при обучении.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624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dirty="0" smtClean="0"/>
              <a:t>Методическая идея</a:t>
            </a:r>
            <a:endParaRPr lang="ru-RU" sz="54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2132856"/>
            <a:ext cx="4392488" cy="38884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     Используя на уроках математики компьютеры и информационные технологии формировать  глубокие и прочные знания, активизировать  познавательную активность учащихся.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6004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596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Использование компьютерных технологий позволяет: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47525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Вовлекать учащихся в активную самостоятельную работу по расширению  и углублению знаний.</a:t>
            </a:r>
          </a:p>
          <a:p>
            <a:r>
              <a:rPr lang="ru-RU" sz="2800" dirty="0" smtClean="0"/>
              <a:t>Подталкивать  учащихся к самостоятельному поиску дополнительного  материала по теме, тем самым вызывать интерес к предмету.</a:t>
            </a:r>
          </a:p>
          <a:p>
            <a:r>
              <a:rPr lang="ru-RU" sz="2800" dirty="0" smtClean="0"/>
              <a:t>Расширять наглядные возможности обучения.</a:t>
            </a:r>
          </a:p>
          <a:p>
            <a:r>
              <a:rPr lang="ru-RU" sz="2800" dirty="0" smtClean="0"/>
              <a:t>Проводить быстрый и качественный контроль  знаний и соответственно качественный анализ ЗУН учащихся.</a:t>
            </a:r>
          </a:p>
          <a:p>
            <a:r>
              <a:rPr lang="ru-RU" sz="2800" dirty="0" smtClean="0"/>
              <a:t>Проводить обучение в ситуации успеха.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419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>Цель проекта:</a:t>
            </a:r>
            <a:endParaRPr lang="ru-RU" sz="6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выявление необходимости использования информационных технологий при обучении математике; используя ИКТ повысить качество знаний учащихся при обучении математики.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67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Задачи проекта: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-использовать </a:t>
            </a:r>
            <a:r>
              <a:rPr lang="ru-RU" dirty="0"/>
              <a:t>на уроках различные формы работы с применением ИКТ;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развивать творческие способности и познавательную активность учащихся при выполнении проектных и исследовательских работ; </a:t>
            </a:r>
          </a:p>
          <a:p>
            <a:r>
              <a:rPr lang="ru-RU" dirty="0"/>
              <a:t>- воспитывать самостоятельность, способность к самообразованию;</a:t>
            </a:r>
          </a:p>
          <a:p>
            <a:r>
              <a:rPr lang="ru-RU" dirty="0"/>
              <a:t>- использовать ИКТ как средство контроля и оценки качества обучения; </a:t>
            </a:r>
          </a:p>
          <a:p>
            <a:r>
              <a:rPr lang="ru-RU" dirty="0"/>
              <a:t>- сформировать информационную компетентность учащихся; </a:t>
            </a:r>
          </a:p>
          <a:p>
            <a:r>
              <a:rPr lang="ru-RU" dirty="0"/>
              <a:t>- научить учащихся применять знания работы с компьютером на других уроках.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55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Методы исследования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анализ </a:t>
            </a:r>
            <a:r>
              <a:rPr lang="ru-RU" sz="2800" dirty="0"/>
              <a:t>методической и учебной </a:t>
            </a:r>
            <a:r>
              <a:rPr lang="ru-RU" sz="2800" dirty="0" smtClean="0"/>
              <a:t>литературы;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</a:t>
            </a:r>
            <a:r>
              <a:rPr lang="ru-RU" sz="2800" dirty="0"/>
              <a:t>базы данных математических задач 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</a:t>
            </a:r>
            <a:r>
              <a:rPr lang="ru-RU" sz="2800" dirty="0"/>
              <a:t>возможность использования  Интернет – </a:t>
            </a:r>
            <a:r>
              <a:rPr lang="ru-RU" sz="2800" dirty="0" smtClean="0"/>
              <a:t>ресурсов.</a:t>
            </a:r>
            <a:endParaRPr lang="ru-RU" sz="2800" dirty="0"/>
          </a:p>
          <a:p>
            <a:endParaRPr lang="ru-RU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789040"/>
            <a:ext cx="259228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160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58417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400" b="1" i="1" dirty="0" smtClean="0"/>
              <a:t>Предполагаемые продукты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pPr lvl="0"/>
            <a:r>
              <a:rPr lang="ru-RU" dirty="0" smtClean="0"/>
              <a:t>Разработки </a:t>
            </a:r>
            <a:r>
              <a:rPr lang="ru-RU" dirty="0"/>
              <a:t>нестандартных уроков (использование технологии </a:t>
            </a:r>
            <a:r>
              <a:rPr lang="ru-RU" dirty="0" smtClean="0"/>
              <a:t>разно уровневого </a:t>
            </a:r>
            <a:r>
              <a:rPr lang="ru-RU" dirty="0"/>
              <a:t>обучения, укрупнение дидактических единиц, использование ИКТ и т.д.) </a:t>
            </a:r>
          </a:p>
          <a:p>
            <a:pPr lvl="0"/>
            <a:r>
              <a:rPr lang="ru-RU" dirty="0"/>
              <a:t>Разработки  презентаций, дидактических материалов, кроссвордов.</a:t>
            </a:r>
          </a:p>
          <a:p>
            <a:pPr lvl="0"/>
            <a:r>
              <a:rPr lang="ru-RU" dirty="0"/>
              <a:t>"Банк тестовых заданий". </a:t>
            </a:r>
          </a:p>
          <a:p>
            <a:pPr lvl="0"/>
            <a:r>
              <a:rPr lang="ru-RU" dirty="0"/>
              <a:t>Разработка методики повторения перед ЕГЭ.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41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/>
              <a:t>Конечный результат: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3600" dirty="0"/>
              <a:t>повышение качества знаний, успешная сдача ЕГЭ, возможность получить аттестат о среднем образовании учащихся.</a:t>
            </a:r>
          </a:p>
          <a:p>
            <a:pPr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33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Способы использования компьютерных технологий на уроках математики</a:t>
            </a:r>
            <a:endParaRPr lang="ru-RU" sz="4000" b="1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2448272" cy="279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348880"/>
            <a:ext cx="25922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лево 4"/>
          <p:cNvSpPr/>
          <p:nvPr/>
        </p:nvSpPr>
        <p:spPr>
          <a:xfrm>
            <a:off x="3275856" y="2060848"/>
            <a:ext cx="2736304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Обучающие программы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3275856" y="4365104"/>
            <a:ext cx="2736304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Проектная деятельность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3275856" y="3284984"/>
            <a:ext cx="2736304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Компьютерное тестирование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2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elebration">
  <a:themeElements>
    <a:clrScheme name="Другая 17">
      <a:dk1>
        <a:srgbClr val="49345F"/>
      </a:dk1>
      <a:lt1>
        <a:srgbClr val="7FD4A1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Другая 16">
      <a:dk1>
        <a:sysClr val="windowText" lastClr="000000"/>
      </a:dk1>
      <a:lt1>
        <a:srgbClr val="EDF6D3"/>
      </a:lt1>
      <a:dk2>
        <a:srgbClr val="073E87"/>
      </a:dk2>
      <a:lt2>
        <a:srgbClr val="C6E7FC"/>
      </a:lt2>
      <a:accent1>
        <a:srgbClr val="31B6FD"/>
      </a:accent1>
      <a:accent2>
        <a:srgbClr val="31AE5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364</TotalTime>
  <Words>862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Celebration</vt:lpstr>
      <vt:lpstr>Поток</vt:lpstr>
      <vt:lpstr>Применение информационных технологий на уроках математики</vt:lpstr>
      <vt:lpstr>Методическая идея</vt:lpstr>
      <vt:lpstr>Использование компьютерных технологий позволяет:</vt:lpstr>
      <vt:lpstr>Цель проекта:</vt:lpstr>
      <vt:lpstr>Задачи проекта:</vt:lpstr>
      <vt:lpstr>Методы исследования:</vt:lpstr>
      <vt:lpstr>     Предполагаемые продукты  </vt:lpstr>
      <vt:lpstr>Конечный результат:</vt:lpstr>
      <vt:lpstr>Способы использования компьютерных технологий на уроках математики</vt:lpstr>
      <vt:lpstr>Обучающие программы</vt:lpstr>
      <vt:lpstr>Обучающие программы</vt:lpstr>
      <vt:lpstr>Компьютерное тестирование</vt:lpstr>
      <vt:lpstr>Тестовые системы</vt:lpstr>
      <vt:lpstr>Учебные проекты способствуют к развитию:</vt:lpstr>
      <vt:lpstr>Информатизация образовательного процесса- явление нужное, и, главное, неизбежное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информационных технологий на уроках математики</dc:title>
  <dc:creator>Ахметова</dc:creator>
  <cp:lastModifiedBy>гульназ</cp:lastModifiedBy>
  <cp:revision>57</cp:revision>
  <dcterms:created xsi:type="dcterms:W3CDTF">2012-04-20T15:35:55Z</dcterms:created>
  <dcterms:modified xsi:type="dcterms:W3CDTF">2012-10-28T22:45:57Z</dcterms:modified>
</cp:coreProperties>
</file>