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57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3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E74D05-4012-4EDD-8A34-D010A89665E5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94F27A-532C-4021-ABED-7776582CF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19400"/>
            <a:ext cx="3096344" cy="6816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5класс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96944" cy="93684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Упрощение выражений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2016224" cy="2016224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429000"/>
            <a:ext cx="3671689" cy="3095625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732239" y="2708920"/>
            <a:ext cx="2124595" cy="3527673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7750" b="45752"/>
          <a:stretch>
            <a:fillRect/>
          </a:stretch>
        </p:blipFill>
        <p:spPr bwMode="auto">
          <a:xfrm>
            <a:off x="395536" y="1700808"/>
            <a:ext cx="792087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8848" y="476672"/>
            <a:ext cx="89851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№40. Упрощение выражений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58401" b="7345"/>
          <a:stretch>
            <a:fillRect/>
          </a:stretch>
        </p:blipFill>
        <p:spPr bwMode="auto">
          <a:xfrm>
            <a:off x="251520" y="1484784"/>
            <a:ext cx="842493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45963" y="476672"/>
            <a:ext cx="48109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Решение задач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3820" b="74141"/>
          <a:stretch>
            <a:fillRect/>
          </a:stretch>
        </p:blipFill>
        <p:spPr bwMode="auto">
          <a:xfrm>
            <a:off x="179512" y="1340768"/>
            <a:ext cx="856895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70165" y="476672"/>
            <a:ext cx="71625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IV.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Самостоятельная работа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25859" b="53398"/>
          <a:stretch>
            <a:fillRect/>
          </a:stretch>
        </p:blipFill>
        <p:spPr bwMode="auto">
          <a:xfrm>
            <a:off x="323528" y="1556792"/>
            <a:ext cx="842493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Упрощение выражений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Упрощение выражений</dc:title>
  <dc:creator>Валентина</dc:creator>
  <cp:lastModifiedBy>Валентина</cp:lastModifiedBy>
  <cp:revision>7</cp:revision>
  <dcterms:created xsi:type="dcterms:W3CDTF">2012-10-24T07:12:32Z</dcterms:created>
  <dcterms:modified xsi:type="dcterms:W3CDTF">2012-10-24T16:38:37Z</dcterms:modified>
</cp:coreProperties>
</file>