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D7CC20F-6C0F-472D-940F-C704DF362961}">
          <p14:sldIdLst>
            <p14:sldId id="259"/>
            <p14:sldId id="257"/>
            <p14:sldId id="256"/>
            <p14:sldId id="258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FCD"/>
    <a:srgbClr val="F8A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24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8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4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2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7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9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6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4C61-2FF0-4539-B484-CBCD740088E1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3A41-F095-42F8-B5F3-C4EC10372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AA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052" y="2967335"/>
            <a:ext cx="6197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Родственные слова.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Закрепление.</a:t>
            </a:r>
            <a:endParaRPr lang="ru-RU" sz="5400" b="1" cap="none" spc="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Comic Sans MS" pitchFamily="66" charset="0"/>
              </a:rPr>
              <a:t>Составьте рассказ , используя родственные слова.</a:t>
            </a:r>
            <a:endParaRPr lang="ru-RU" sz="4000" b="1" i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96944" cy="6256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Назовите родственные слова к слову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берёза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350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берёзовый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96592"/>
            <a:ext cx="2591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берёзка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1716" y="2204864"/>
            <a:ext cx="2981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березняк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296592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подберёзовик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5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58FC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3598168" cy="432048"/>
          </a:xfrm>
        </p:spPr>
        <p:txBody>
          <a:bodyPr>
            <a:normAutofit fontScale="90000"/>
          </a:bodyPr>
          <a:lstStyle/>
          <a:p>
            <a:r>
              <a:rPr lang="ru-RU" sz="3200" smtClean="0"/>
              <a:t>Ребята отправились в </a:t>
            </a:r>
            <a:endParaRPr lang="ru-RU" sz="3200" dirty="0"/>
          </a:p>
        </p:txBody>
      </p:sp>
      <p:pic>
        <p:nvPicPr>
          <p:cNvPr id="1026" name="Picture 2" descr="http://hq-oboi.ru/photo/berezovaya_roscha_osenyu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248472" cy="25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970510"/>
            <a:ext cx="3598168" cy="51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б</a:t>
            </a:r>
            <a:r>
              <a:rPr lang="ru-RU" sz="3200" dirty="0" smtClean="0"/>
              <a:t>ерёзовую рощу. 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3" y="2975891"/>
            <a:ext cx="5969233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По краям рощи подрастал молодой </a:t>
            </a:r>
            <a:endParaRPr lang="ru-RU" sz="3200" dirty="0"/>
          </a:p>
        </p:txBody>
      </p:sp>
      <p:pic>
        <p:nvPicPr>
          <p:cNvPr id="1028" name="Picture 4" descr="http://im6.asset.yvimg.kz/userimages/alkaragandy/y25L5gaY9B9kT2u1W8YrBz2spx4ry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3"/>
          <a:stretch/>
        </p:blipFill>
        <p:spPr bwMode="auto">
          <a:xfrm>
            <a:off x="6076737" y="2852936"/>
            <a:ext cx="2770184" cy="14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75656" y="3591312"/>
            <a:ext cx="3598168" cy="51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б</a:t>
            </a:r>
            <a:r>
              <a:rPr lang="ru-RU" sz="3200" dirty="0" smtClean="0"/>
              <a:t>ерезняк. </a:t>
            </a:r>
            <a:endParaRPr lang="ru-RU" sz="3200" dirty="0"/>
          </a:p>
        </p:txBody>
      </p:sp>
      <p:pic>
        <p:nvPicPr>
          <p:cNvPr id="1032" name="Picture 8" descr="http://dreamworlds.ru/uploads/posts/2011-05/1306696489_4024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4"/>
          <a:stretch/>
        </p:blipFill>
        <p:spPr bwMode="auto">
          <a:xfrm>
            <a:off x="2345508" y="4132993"/>
            <a:ext cx="1889327" cy="23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4437111"/>
            <a:ext cx="2338636" cy="51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Около старой</a:t>
            </a:r>
            <a:endParaRPr lang="ru-RU" sz="32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63984" y="4437112"/>
            <a:ext cx="4800504" cy="51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б</a:t>
            </a:r>
            <a:r>
              <a:rPr lang="ru-RU" sz="3200" dirty="0" smtClean="0"/>
              <a:t>ерёзы ребята нашли грибы. </a:t>
            </a:r>
            <a:endParaRPr lang="ru-RU" sz="32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90152" y="5059953"/>
            <a:ext cx="2010040" cy="51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Это были </a:t>
            </a:r>
            <a:endParaRPr lang="ru-RU" sz="3200" dirty="0"/>
          </a:p>
        </p:txBody>
      </p:sp>
      <p:pic>
        <p:nvPicPr>
          <p:cNvPr id="1034" name="Picture 10" descr="http://ivgribnik.ru/wspomogatelnaja/foto/boletus_edulis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60" y="4966863"/>
            <a:ext cx="1616463" cy="12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290152" y="5726626"/>
            <a:ext cx="2796908" cy="51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</a:t>
            </a:r>
            <a:r>
              <a:rPr lang="ru-RU" sz="3200" dirty="0" smtClean="0"/>
              <a:t>одберёзовики.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48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58FC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2241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А теперь попробуйте составить рассказ так, чтобы в каждом предложении были слова с корнем </a:t>
            </a:r>
            <a:r>
              <a:rPr lang="ru-RU" sz="3600" b="1" i="1" dirty="0" smtClean="0"/>
              <a:t>–снег- 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http://go1.imgsmail.ru/imgpreview?u=http%3A//www.yun.com/mid/yun%5F3300.jpg&amp;mb=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626162" cy="174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photopoint.ee/ru/wp-content/uploads/2010/10/pervyjsne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r="9002" b="36281"/>
          <a:stretch/>
        </p:blipFill>
        <p:spPr bwMode="auto">
          <a:xfrm>
            <a:off x="3957288" y="1651415"/>
            <a:ext cx="2823588" cy="1872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walls.com/large/201012/138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r="23492"/>
          <a:stretch/>
        </p:blipFill>
        <p:spPr bwMode="auto">
          <a:xfrm>
            <a:off x="2871215" y="3645276"/>
            <a:ext cx="193933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31110"/>
            <a:ext cx="24036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снежок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1999" y="5602266"/>
            <a:ext cx="2882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снеговик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154261"/>
            <a:ext cx="3191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снежинки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6482" y="4869160"/>
            <a:ext cx="2428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снежки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7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Мои документы\Downloads\multik-2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949030" cy="50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332656"/>
            <a:ext cx="37350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4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73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Составьте рассказ , используя родственные слова.</vt:lpstr>
      <vt:lpstr>Ребята отправились в </vt:lpstr>
      <vt:lpstr>А теперь попробуйте составить рассказ так, чтобы в каждом предложении были слова с корнем –снег- 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Ребята отправились в </dc:title>
  <dc:creator>UserXP</dc:creator>
  <cp:lastModifiedBy>UserXP</cp:lastModifiedBy>
  <cp:revision>7</cp:revision>
  <dcterms:created xsi:type="dcterms:W3CDTF">2001-12-31T14:42:35Z</dcterms:created>
  <dcterms:modified xsi:type="dcterms:W3CDTF">2012-03-28T09:28:19Z</dcterms:modified>
</cp:coreProperties>
</file>