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7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1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3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0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0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2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9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4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3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0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F8DD-35C2-4A99-96F1-4D3128AEA4D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8776-D3A1-4FC0-A10C-EEFE2AD12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81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61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122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63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58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2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58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58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4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77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10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75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72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977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created xsi:type="dcterms:W3CDTF">2013-03-31T23:43:10Z</dcterms:created>
  <dcterms:modified xsi:type="dcterms:W3CDTF">2013-03-31T23:43:43Z</dcterms:modified>
</cp:coreProperties>
</file>