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62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4111-5CBD-4FFA-9BE2-1FFF93209C4B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4B009-0A36-43AA-9994-3949BB4976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B009-0A36-43AA-9994-3949BB49765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B009-0A36-43AA-9994-3949BB49765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1A58-8D01-4088-8AFA-472C7FF00AA4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7D9A-1505-4E40-ACBC-0D07A9FB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X:\&#1084;&#1072;&#1084;&#1072;\&#1076;&#1077;&#1090;&#1089;&#1082;&#1080;&#1077;%20&#1087;&#1077;&#1089;&#1085;&#1080;\&#1073;&#1072;&#1088;&#1073;&#1072;&#1088;&#1080;&#1082;&#1080;\&#1041;&#1072;&#1088;&#1073;&#1072;&#1088;&#1080;&#1082;&#1080;_-_&#1044;&#1088;&#1091;&#1078;&#1073;&#1072;_&#1101;&#1090;&#1086;_&#1085;&#1077;_&#1088;&#1072;&#1073;&#1086;&#1090;&#1072;_(mp3ostrov.com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повтори</a:t>
            </a:r>
            <a:endParaRPr lang="ru-RU" sz="60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412776"/>
            <a:ext cx="4608512" cy="4367213"/>
          </a:xfr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412776"/>
            <a:ext cx="4824536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642910" y="642918"/>
            <a:ext cx="8143932" cy="4857784"/>
          </a:xfrm>
          <a:prstGeom prst="bentConnector3">
            <a:avLst>
              <a:gd name="adj1" fmla="val 50000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85786" y="21429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86314" y="57148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57752" y="521495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Барбарики_-_Дружба_это_не_работ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498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781 0.6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9948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719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7196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7194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7192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7190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7188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7186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7184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7182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7180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Проверяем по вопросам: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Кто живет в корнях деревьев?</a:t>
            </a:r>
          </a:p>
          <a:p>
            <a:r>
              <a:rPr lang="ru-RU" sz="4400" b="1" dirty="0" smtClean="0">
                <a:latin typeface="Georgia" pitchFamily="18" charset="0"/>
              </a:rPr>
              <a:t>Где вьют гнезда соловьи?</a:t>
            </a:r>
            <a:endParaRPr lang="ru-RU" sz="4400" b="1" dirty="0" smtClean="0">
              <a:latin typeface="Georgia" pitchFamily="18" charset="0"/>
            </a:endParaRPr>
          </a:p>
          <a:p>
            <a:r>
              <a:rPr lang="ru-RU" sz="4400" b="1" dirty="0" smtClean="0">
                <a:latin typeface="Georgia" pitchFamily="18" charset="0"/>
              </a:rPr>
              <a:t>Кто живет в дуплах?</a:t>
            </a:r>
          </a:p>
          <a:p>
            <a:r>
              <a:rPr lang="ru-RU" sz="4400" b="1" dirty="0" smtClean="0">
                <a:latin typeface="Georgia" pitchFamily="18" charset="0"/>
              </a:rPr>
              <a:t>Где вьют гнезда орлы?</a:t>
            </a:r>
            <a:endParaRPr lang="ru-RU" sz="4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Georgia" pitchFamily="18" charset="0"/>
              </a:rPr>
              <a:t>Упражнение 14 с 38</a:t>
            </a:r>
            <a:endParaRPr lang="ru-RU" sz="8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Помни!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0529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По школе не бегать!</a:t>
            </a:r>
          </a:p>
          <a:p>
            <a:pPr algn="ctr"/>
            <a:r>
              <a:rPr lang="ru-RU" sz="4000" b="1" dirty="0" smtClean="0">
                <a:latin typeface="Georgia" pitchFamily="18" charset="0"/>
              </a:rPr>
              <a:t>Малышей не обижать!</a:t>
            </a:r>
          </a:p>
          <a:p>
            <a:pPr algn="ctr"/>
            <a:r>
              <a:rPr lang="ru-RU" sz="4000" b="1" dirty="0" smtClean="0">
                <a:latin typeface="Georgia" pitchFamily="18" charset="0"/>
              </a:rPr>
              <a:t>Отдыхать не травмируясь!</a:t>
            </a:r>
          </a:p>
          <a:p>
            <a:pPr algn="ctr"/>
            <a:r>
              <a:rPr lang="ru-RU" sz="4000" b="1" dirty="0" smtClean="0">
                <a:latin typeface="Georgia" pitchFamily="18" charset="0"/>
              </a:rPr>
              <a:t>Отдыхать хорошо!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Правила запоминай, при письме – выполняй!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0018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Разделительный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ь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показывает, что согласный и гласный звуки произносятся раздельно: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свинь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2482974" cy="1857014"/>
          </a:xfrm>
          <a:prstGeom prst="rect">
            <a:avLst/>
          </a:prstGeom>
        </p:spPr>
      </p:pic>
      <p:pic>
        <p:nvPicPr>
          <p:cNvPr id="7" name="Рисунок 6" descr="плать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654812"/>
            <a:ext cx="1671266" cy="2203188"/>
          </a:xfrm>
          <a:prstGeom prst="rect">
            <a:avLst/>
          </a:prstGeom>
        </p:spPr>
      </p:pic>
      <p:pic>
        <p:nvPicPr>
          <p:cNvPr id="8" name="Рисунок 7" descr="вьюга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869160"/>
            <a:ext cx="2446355" cy="174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Смотри внимательно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409950" cy="4267200"/>
          </a:xfrm>
          <a:prstGeom prst="rect">
            <a:avLst/>
          </a:prstGeom>
        </p:spPr>
      </p:pic>
      <p:pic>
        <p:nvPicPr>
          <p:cNvPr id="4" name="Рисунок 3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3409950" cy="4267200"/>
          </a:xfrm>
          <a:prstGeom prst="rect">
            <a:avLst/>
          </a:prstGeom>
        </p:spPr>
      </p:pic>
      <p:pic>
        <p:nvPicPr>
          <p:cNvPr id="5" name="Рисунок 4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3409950" cy="4267200"/>
          </a:xfrm>
          <a:prstGeom prst="rect">
            <a:avLst/>
          </a:prstGeom>
        </p:spPr>
      </p:pic>
      <p:pic>
        <p:nvPicPr>
          <p:cNvPr id="6" name="Рисунок 5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409950" cy="4267200"/>
          </a:xfrm>
          <a:prstGeom prst="rect">
            <a:avLst/>
          </a:prstGeom>
        </p:spPr>
      </p:pic>
      <p:pic>
        <p:nvPicPr>
          <p:cNvPr id="7" name="Рисунок 6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437112"/>
            <a:ext cx="1512168" cy="1172735"/>
          </a:xfrm>
          <a:prstGeom prst="rect">
            <a:avLst/>
          </a:prstGeom>
        </p:spPr>
      </p:pic>
      <p:pic>
        <p:nvPicPr>
          <p:cNvPr id="8" name="Рисунок 7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93096"/>
            <a:ext cx="1728192" cy="1340268"/>
          </a:xfrm>
          <a:prstGeom prst="rect">
            <a:avLst/>
          </a:prstGeom>
        </p:spPr>
      </p:pic>
      <p:pic>
        <p:nvPicPr>
          <p:cNvPr id="9" name="Рисунок 8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93096"/>
            <a:ext cx="1651099" cy="1280480"/>
          </a:xfrm>
          <a:prstGeom prst="rect">
            <a:avLst/>
          </a:prstGeom>
        </p:spPr>
      </p:pic>
      <p:pic>
        <p:nvPicPr>
          <p:cNvPr id="10" name="Рисунок 9" descr="кус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5532" y="3429000"/>
            <a:ext cx="3058468" cy="2261148"/>
          </a:xfrm>
          <a:prstGeom prst="rect">
            <a:avLst/>
          </a:prstGeom>
        </p:spPr>
      </p:pic>
      <p:pic>
        <p:nvPicPr>
          <p:cNvPr id="11" name="Рисунок 10" descr="соловей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501008"/>
            <a:ext cx="823063" cy="1161107"/>
          </a:xfrm>
          <a:prstGeom prst="rect">
            <a:avLst/>
          </a:prstGeom>
        </p:spPr>
      </p:pic>
      <p:pic>
        <p:nvPicPr>
          <p:cNvPr id="12" name="Рисунок 11" descr="соловей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429000"/>
            <a:ext cx="823063" cy="1161107"/>
          </a:xfrm>
          <a:prstGeom prst="rect">
            <a:avLst/>
          </a:prstGeom>
        </p:spPr>
      </p:pic>
      <p:pic>
        <p:nvPicPr>
          <p:cNvPr id="13" name="Рисунок 12" descr="дятел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348880"/>
            <a:ext cx="953715" cy="1788616"/>
          </a:xfrm>
          <a:prstGeom prst="rect">
            <a:avLst/>
          </a:prstGeom>
        </p:spPr>
      </p:pic>
      <p:pic>
        <p:nvPicPr>
          <p:cNvPr id="14" name="Рисунок 13" descr="дятел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276872"/>
            <a:ext cx="953715" cy="1788616"/>
          </a:xfrm>
          <a:prstGeom prst="rect">
            <a:avLst/>
          </a:prstGeom>
        </p:spPr>
      </p:pic>
      <p:pic>
        <p:nvPicPr>
          <p:cNvPr id="15" name="Рисунок 14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92896"/>
            <a:ext cx="795192" cy="673621"/>
          </a:xfrm>
          <a:prstGeom prst="rect">
            <a:avLst/>
          </a:prstGeom>
        </p:spPr>
      </p:pic>
      <p:pic>
        <p:nvPicPr>
          <p:cNvPr id="16" name="Рисунок 15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795192" cy="673621"/>
          </a:xfrm>
          <a:prstGeom prst="rect">
            <a:avLst/>
          </a:prstGeom>
        </p:spPr>
      </p:pic>
      <p:pic>
        <p:nvPicPr>
          <p:cNvPr id="17" name="Рисунок 16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2420888"/>
            <a:ext cx="795192" cy="673621"/>
          </a:xfrm>
          <a:prstGeom prst="rect">
            <a:avLst/>
          </a:prstGeom>
        </p:spPr>
      </p:pic>
      <p:pic>
        <p:nvPicPr>
          <p:cNvPr id="18" name="Рисунок 17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636912"/>
            <a:ext cx="795192" cy="673621"/>
          </a:xfrm>
          <a:prstGeom prst="rect">
            <a:avLst/>
          </a:prstGeom>
        </p:spPr>
      </p:pic>
      <p:pic>
        <p:nvPicPr>
          <p:cNvPr id="19" name="Рисунок 18" descr="орел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188640"/>
            <a:ext cx="1368152" cy="1587669"/>
          </a:xfrm>
          <a:prstGeom prst="rect">
            <a:avLst/>
          </a:prstGeom>
        </p:spPr>
      </p:pic>
      <p:pic>
        <p:nvPicPr>
          <p:cNvPr id="20" name="Рисунок 19" descr="орел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88640"/>
            <a:ext cx="1368152" cy="158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25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72008"/>
            <a:ext cx="2143140" cy="1734144"/>
          </a:xfrm>
          <a:prstGeom prst="rect">
            <a:avLst/>
          </a:prstGeom>
          <a:noFill/>
        </p:spPr>
      </p:pic>
      <p:pic>
        <p:nvPicPr>
          <p:cNvPr id="1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60" y="4668846"/>
            <a:ext cx="2143140" cy="1734144"/>
          </a:xfrm>
          <a:prstGeom prst="rect">
            <a:avLst/>
          </a:prstGeom>
          <a:noFill/>
        </p:spPr>
      </p:pic>
      <p:pic>
        <p:nvPicPr>
          <p:cNvPr id="11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143140" cy="1734144"/>
          </a:xfrm>
          <a:prstGeom prst="rect">
            <a:avLst/>
          </a:prstGeom>
          <a:noFill/>
        </p:spPr>
      </p:pic>
      <p:pic>
        <p:nvPicPr>
          <p:cNvPr id="12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857364"/>
            <a:ext cx="2143140" cy="173414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4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60"/>
            <a:ext cx="9144000" cy="6893760"/>
          </a:xfrm>
          <a:prstGeom prst="rect">
            <a:avLst/>
          </a:prstGeom>
          <a:noFill/>
        </p:spPr>
      </p:pic>
      <p:pic>
        <p:nvPicPr>
          <p:cNvPr id="2050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677" y="3929066"/>
            <a:ext cx="2082323" cy="1400183"/>
          </a:xfrm>
          <a:prstGeom prst="rect">
            <a:avLst/>
          </a:prstGeom>
          <a:noFill/>
        </p:spPr>
      </p:pic>
      <p:pic>
        <p:nvPicPr>
          <p:cNvPr id="6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110174"/>
            <a:ext cx="2082323" cy="1400183"/>
          </a:xfrm>
          <a:prstGeom prst="rect">
            <a:avLst/>
          </a:prstGeom>
          <a:noFill/>
        </p:spPr>
      </p:pic>
      <p:pic>
        <p:nvPicPr>
          <p:cNvPr id="7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14950"/>
            <a:ext cx="2082323" cy="1400183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2082323" cy="140018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Фото\У нас в гостях\Pic_165.ru_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857760"/>
            <a:ext cx="1600210" cy="1714511"/>
          </a:xfrm>
          <a:prstGeom prst="rect">
            <a:avLst/>
          </a:prstGeom>
          <a:noFill/>
        </p:spPr>
      </p:pic>
      <p:pic>
        <p:nvPicPr>
          <p:cNvPr id="4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00210" cy="1714511"/>
          </a:xfrm>
          <a:prstGeom prst="rect">
            <a:avLst/>
          </a:prstGeom>
          <a:noFill/>
        </p:spPr>
      </p:pic>
      <p:pic>
        <p:nvPicPr>
          <p:cNvPr id="5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256"/>
            <a:ext cx="1600210" cy="171451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Люди\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0"/>
            <a:ext cx="2071702" cy="2837331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2071702" cy="2837331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2071702" cy="283733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Смотри внимательно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" name="Рисунок 2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409950" cy="4267200"/>
          </a:xfrm>
          <a:prstGeom prst="rect">
            <a:avLst/>
          </a:prstGeom>
        </p:spPr>
      </p:pic>
      <p:pic>
        <p:nvPicPr>
          <p:cNvPr id="4" name="Рисунок 3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3409950" cy="4267200"/>
          </a:xfrm>
          <a:prstGeom prst="rect">
            <a:avLst/>
          </a:prstGeom>
        </p:spPr>
      </p:pic>
      <p:pic>
        <p:nvPicPr>
          <p:cNvPr id="5" name="Рисунок 4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3409950" cy="4267200"/>
          </a:xfrm>
          <a:prstGeom prst="rect">
            <a:avLst/>
          </a:prstGeom>
        </p:spPr>
      </p:pic>
      <p:pic>
        <p:nvPicPr>
          <p:cNvPr id="6" name="Рисунок 5" descr="дерев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409950" cy="4267200"/>
          </a:xfrm>
          <a:prstGeom prst="rect">
            <a:avLst/>
          </a:prstGeom>
        </p:spPr>
      </p:pic>
      <p:pic>
        <p:nvPicPr>
          <p:cNvPr id="7" name="Рисунок 6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437112"/>
            <a:ext cx="1512168" cy="1172735"/>
          </a:xfrm>
          <a:prstGeom prst="rect">
            <a:avLst/>
          </a:prstGeom>
        </p:spPr>
      </p:pic>
      <p:pic>
        <p:nvPicPr>
          <p:cNvPr id="8" name="Рисунок 7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93096"/>
            <a:ext cx="1728192" cy="1340268"/>
          </a:xfrm>
          <a:prstGeom prst="rect">
            <a:avLst/>
          </a:prstGeom>
        </p:spPr>
      </p:pic>
      <p:pic>
        <p:nvPicPr>
          <p:cNvPr id="9" name="Рисунок 8" descr="мыш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93096"/>
            <a:ext cx="1651099" cy="1280480"/>
          </a:xfrm>
          <a:prstGeom prst="rect">
            <a:avLst/>
          </a:prstGeom>
        </p:spPr>
      </p:pic>
      <p:pic>
        <p:nvPicPr>
          <p:cNvPr id="10" name="Рисунок 9" descr="кус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5532" y="3429000"/>
            <a:ext cx="3058468" cy="2261148"/>
          </a:xfrm>
          <a:prstGeom prst="rect">
            <a:avLst/>
          </a:prstGeom>
        </p:spPr>
      </p:pic>
      <p:pic>
        <p:nvPicPr>
          <p:cNvPr id="11" name="Рисунок 10" descr="соловей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501008"/>
            <a:ext cx="823063" cy="1161107"/>
          </a:xfrm>
          <a:prstGeom prst="rect">
            <a:avLst/>
          </a:prstGeom>
        </p:spPr>
      </p:pic>
      <p:pic>
        <p:nvPicPr>
          <p:cNvPr id="12" name="Рисунок 11" descr="соловей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429000"/>
            <a:ext cx="823063" cy="1161107"/>
          </a:xfrm>
          <a:prstGeom prst="rect">
            <a:avLst/>
          </a:prstGeom>
        </p:spPr>
      </p:pic>
      <p:pic>
        <p:nvPicPr>
          <p:cNvPr id="13" name="Рисунок 12" descr="дятел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348880"/>
            <a:ext cx="953715" cy="1788616"/>
          </a:xfrm>
          <a:prstGeom prst="rect">
            <a:avLst/>
          </a:prstGeom>
        </p:spPr>
      </p:pic>
      <p:pic>
        <p:nvPicPr>
          <p:cNvPr id="14" name="Рисунок 13" descr="дятел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276872"/>
            <a:ext cx="953715" cy="1788616"/>
          </a:xfrm>
          <a:prstGeom prst="rect">
            <a:avLst/>
          </a:prstGeom>
        </p:spPr>
      </p:pic>
      <p:pic>
        <p:nvPicPr>
          <p:cNvPr id="15" name="Рисунок 14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92896"/>
            <a:ext cx="795192" cy="673621"/>
          </a:xfrm>
          <a:prstGeom prst="rect">
            <a:avLst/>
          </a:prstGeom>
        </p:spPr>
      </p:pic>
      <p:pic>
        <p:nvPicPr>
          <p:cNvPr id="16" name="Рисунок 15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795192" cy="673621"/>
          </a:xfrm>
          <a:prstGeom prst="rect">
            <a:avLst/>
          </a:prstGeom>
        </p:spPr>
      </p:pic>
      <p:pic>
        <p:nvPicPr>
          <p:cNvPr id="17" name="Рисунок 16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2420888"/>
            <a:ext cx="795192" cy="673621"/>
          </a:xfrm>
          <a:prstGeom prst="rect">
            <a:avLst/>
          </a:prstGeom>
        </p:spPr>
      </p:pic>
      <p:pic>
        <p:nvPicPr>
          <p:cNvPr id="18" name="Рисунок 17" descr="синиц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636912"/>
            <a:ext cx="795192" cy="673621"/>
          </a:xfrm>
          <a:prstGeom prst="rect">
            <a:avLst/>
          </a:prstGeom>
        </p:spPr>
      </p:pic>
      <p:pic>
        <p:nvPicPr>
          <p:cNvPr id="19" name="Рисунок 18" descr="орел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188640"/>
            <a:ext cx="1368152" cy="1587669"/>
          </a:xfrm>
          <a:prstGeom prst="rect">
            <a:avLst/>
          </a:prstGeom>
        </p:spPr>
      </p:pic>
      <p:pic>
        <p:nvPicPr>
          <p:cNvPr id="20" name="Рисунок 19" descr="орел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88640"/>
            <a:ext cx="1368152" cy="158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Вопросы: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Кто живет в корнях деревьев?</a:t>
            </a:r>
          </a:p>
          <a:p>
            <a:r>
              <a:rPr lang="ru-RU" sz="4400" b="1" dirty="0" smtClean="0">
                <a:latin typeface="Georgia" pitchFamily="18" charset="0"/>
              </a:rPr>
              <a:t>Где вьют гнезда соловьи?</a:t>
            </a:r>
            <a:endParaRPr lang="ru-RU" sz="4400" b="1" dirty="0" smtClean="0">
              <a:latin typeface="Georgia" pitchFamily="18" charset="0"/>
            </a:endParaRPr>
          </a:p>
          <a:p>
            <a:r>
              <a:rPr lang="ru-RU" sz="4400" b="1" dirty="0" smtClean="0">
                <a:latin typeface="Georgia" pitchFamily="18" charset="0"/>
              </a:rPr>
              <a:t>Кто живет в дуплах?</a:t>
            </a:r>
          </a:p>
          <a:p>
            <a:r>
              <a:rPr lang="ru-RU" sz="4400" b="1" dirty="0" smtClean="0">
                <a:latin typeface="Georgia" pitchFamily="18" charset="0"/>
              </a:rPr>
              <a:t>Где вьют гнезда орлы?</a:t>
            </a:r>
            <a:endParaRPr lang="ru-RU" sz="4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99</Words>
  <Application>Microsoft Office PowerPoint</Application>
  <PresentationFormat>Экран (4:3)</PresentationFormat>
  <Paragraphs>24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повтори</vt:lpstr>
      <vt:lpstr>Правила запоминай, при письме – выполняй!</vt:lpstr>
      <vt:lpstr>Смотри внимательно</vt:lpstr>
      <vt:lpstr>Слайд 4</vt:lpstr>
      <vt:lpstr>Слайд 5</vt:lpstr>
      <vt:lpstr>Слайд 6</vt:lpstr>
      <vt:lpstr>Слайд 7</vt:lpstr>
      <vt:lpstr>Смотри внимательно</vt:lpstr>
      <vt:lpstr>Вопросы:</vt:lpstr>
      <vt:lpstr>Слайд 10</vt:lpstr>
      <vt:lpstr>Слайд 11</vt:lpstr>
      <vt:lpstr>Проверяем по вопросам:</vt:lpstr>
      <vt:lpstr>Домашнее задание</vt:lpstr>
      <vt:lpstr>Помни!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2012-03-28T18:48:05Z</dcterms:created>
  <dcterms:modified xsi:type="dcterms:W3CDTF">2012-03-29T03:33:48Z</dcterms:modified>
</cp:coreProperties>
</file>